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Black"/>
      <p:bold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  <p:embeddedFont>
      <p:font typeface="Archivo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0573A2-6EEE-4BF9-A69F-03153A0683DB}">
  <a:tblStyle styleId="{A90573A2-6EEE-4BF9-A69F-03153A0683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Black-regular.fnt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Black-boldItalic.fntdata"/><Relationship Id="rId18" Type="http://schemas.openxmlformats.org/officeDocument/2006/relationships/font" Target="fonts/Montserrat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a074426459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a074426459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a074426459_2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a074426459_2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a074426459_2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a074426459_2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074426459_1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074426459_1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78fe0731a_1_2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78fe0731a_1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074426459_1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a074426459_1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074426459_1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a074426459_1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a07442645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a07442645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074426459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074426459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a074426459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a074426459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074426459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a074426459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4736150" y="4101575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540000"/>
            <a:ext cx="5505600" cy="23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910300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flipH="1">
            <a:off x="4736150" y="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445825" y="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1350050" y="2703450"/>
            <a:ext cx="1099950" cy="3800075"/>
          </a:xfrm>
          <a:custGeom>
            <a:rect b="b" l="l" r="r" t="t"/>
            <a:pathLst>
              <a:path extrusionOk="0" h="152003" w="43998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1282425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-1385450" y="1641238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-1210600" y="1210638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6711000" y="2091980"/>
            <a:ext cx="2433003" cy="3047115"/>
          </a:xfrm>
          <a:custGeom>
            <a:rect b="b" l="l" r="r" t="t"/>
            <a:pathLst>
              <a:path extrusionOk="0" h="47574" w="37986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 flipH="1">
            <a:off x="4736150" y="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 flipH="1">
            <a:off x="5445825" y="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 rot="5400000">
            <a:off x="1350050" y="2703450"/>
            <a:ext cx="1099950" cy="3800075"/>
          </a:xfrm>
          <a:custGeom>
            <a:rect b="b" l="l" r="r" t="t"/>
            <a:pathLst>
              <a:path extrusionOk="0" h="152003" w="43998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rot="5400000">
            <a:off x="1282425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rot="5400000">
            <a:off x="-1385450" y="1641238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5400000">
            <a:off x="-1210600" y="1210638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720000" y="1494300"/>
            <a:ext cx="54000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720000" y="3218100"/>
            <a:ext cx="54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1529700" y="1172200"/>
            <a:ext cx="450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1529700" y="15739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3" type="title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4" type="title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5" type="subTitle"/>
          </p:nvPr>
        </p:nvSpPr>
        <p:spPr>
          <a:xfrm>
            <a:off x="2328900" y="24248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6" type="title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7" type="title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124500" y="327745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3" type="title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14" type="title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3923700" y="41271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0" y="2091980"/>
            <a:ext cx="2433003" cy="3047115"/>
          </a:xfrm>
          <a:custGeom>
            <a:rect b="b" l="l" r="r" t="t"/>
            <a:pathLst>
              <a:path extrusionOk="0" h="47574" w="37986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 flipH="1">
            <a:off x="5612800" y="4638975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flipH="1">
            <a:off x="6281900" y="4702625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flipH="1">
            <a:off x="4736150" y="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 flipH="1">
            <a:off x="5445825" y="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 txBox="1"/>
          <p:nvPr>
            <p:ph type="title"/>
          </p:nvPr>
        </p:nvSpPr>
        <p:spPr>
          <a:xfrm>
            <a:off x="2898000" y="3325200"/>
            <a:ext cx="5526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2898000" y="1264200"/>
            <a:ext cx="552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6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2" y="0"/>
            <a:ext cx="1813093" cy="1842725"/>
          </a:xfrm>
          <a:custGeom>
            <a:rect b="b" l="l" r="r" t="t"/>
            <a:pathLst>
              <a:path extrusionOk="0" h="44403" w="43689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 flipH="1">
            <a:off x="7597553" y="0"/>
            <a:ext cx="1546456" cy="1897297"/>
          </a:xfrm>
          <a:custGeom>
            <a:rect b="b" l="l" r="r" t="t"/>
            <a:pathLst>
              <a:path extrusionOk="0" h="45718" w="37264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7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 rot="5400000">
            <a:off x="6683100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 rot="-5400000">
            <a:off x="1641575" y="-1282437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8"/>
          <p:cNvSpPr/>
          <p:nvPr/>
        </p:nvSpPr>
        <p:spPr>
          <a:xfrm rot="5400000">
            <a:off x="6683100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6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9"/>
          <p:cNvSpPr/>
          <p:nvPr/>
        </p:nvSpPr>
        <p:spPr>
          <a:xfrm flipH="1" rot="-5400000">
            <a:off x="1641575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720000" y="2679450"/>
            <a:ext cx="298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720000" y="1417350"/>
            <a:ext cx="29880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 rot="5400000">
            <a:off x="6683100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0" y="9975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1641575" y="-1282437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flipH="1">
            <a:off x="0" y="2091980"/>
            <a:ext cx="2433003" cy="3047115"/>
          </a:xfrm>
          <a:custGeom>
            <a:rect b="b" l="l" r="r" t="t"/>
            <a:pathLst>
              <a:path extrusionOk="0" h="47574" w="37986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203994" y="2040256"/>
            <a:ext cx="52200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183994" y="1071331"/>
            <a:ext cx="12600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203994" y="3641069"/>
            <a:ext cx="522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 flipH="1">
            <a:off x="5612800" y="4638975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6281900" y="4702625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4736150" y="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5445825" y="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1"/>
          <p:cNvSpPr txBox="1"/>
          <p:nvPr>
            <p:ph idx="2" type="body"/>
          </p:nvPr>
        </p:nvSpPr>
        <p:spPr>
          <a:xfrm>
            <a:off x="4571995" y="1216800"/>
            <a:ext cx="3852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  <a:defRPr sz="2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 rot="-5400000">
            <a:off x="1641575" y="-1282437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4571995" y="1216800"/>
            <a:ext cx="3852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  <a:defRPr sz="2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6" name="Google Shape;156;p22"/>
          <p:cNvSpPr/>
          <p:nvPr/>
        </p:nvSpPr>
        <p:spPr>
          <a:xfrm rot="-5400000">
            <a:off x="1641575" y="-1282437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 rot="5400000">
            <a:off x="6683100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2" y="0"/>
            <a:ext cx="1813093" cy="1842725"/>
          </a:xfrm>
          <a:custGeom>
            <a:rect b="b" l="l" r="r" t="t"/>
            <a:pathLst>
              <a:path extrusionOk="0" h="44403" w="43689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 flipH="1">
            <a:off x="7597553" y="0"/>
            <a:ext cx="1546456" cy="1897297"/>
          </a:xfrm>
          <a:custGeom>
            <a:rect b="b" l="l" r="r" t="t"/>
            <a:pathLst>
              <a:path extrusionOk="0" h="45718" w="37264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416000" y="3221998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3"/>
          <p:cNvSpPr txBox="1"/>
          <p:nvPr>
            <p:ph idx="1" type="subTitle"/>
          </p:nvPr>
        </p:nvSpPr>
        <p:spPr>
          <a:xfrm>
            <a:off x="1416000" y="3699873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2" type="title"/>
          </p:nvPr>
        </p:nvSpPr>
        <p:spPr>
          <a:xfrm>
            <a:off x="4920000" y="3221998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3"/>
          <p:cNvSpPr txBox="1"/>
          <p:nvPr>
            <p:ph idx="3" type="subTitle"/>
          </p:nvPr>
        </p:nvSpPr>
        <p:spPr>
          <a:xfrm>
            <a:off x="4920000" y="3699887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4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2" y="0"/>
            <a:ext cx="1813093" cy="1842725"/>
          </a:xfrm>
          <a:custGeom>
            <a:rect b="b" l="l" r="r" t="t"/>
            <a:pathLst>
              <a:path extrusionOk="0" h="44403" w="43689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 flipH="1">
            <a:off x="7597553" y="0"/>
            <a:ext cx="1546456" cy="1897297"/>
          </a:xfrm>
          <a:custGeom>
            <a:rect b="b" l="l" r="r" t="t"/>
            <a:pathLst>
              <a:path extrusionOk="0" h="45718" w="37264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720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20000" y="3158821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2" type="title"/>
          </p:nvPr>
        </p:nvSpPr>
        <p:spPr>
          <a:xfrm>
            <a:off x="6084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4"/>
          <p:cNvSpPr txBox="1"/>
          <p:nvPr>
            <p:ph idx="3" type="subTitle"/>
          </p:nvPr>
        </p:nvSpPr>
        <p:spPr>
          <a:xfrm>
            <a:off x="6084000" y="3158821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4" type="title"/>
          </p:nvPr>
        </p:nvSpPr>
        <p:spPr>
          <a:xfrm>
            <a:off x="3402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4"/>
          <p:cNvSpPr txBox="1"/>
          <p:nvPr>
            <p:ph idx="5" type="subTitle"/>
          </p:nvPr>
        </p:nvSpPr>
        <p:spPr>
          <a:xfrm>
            <a:off x="3402000" y="3158829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1791600" y="1860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1791600" y="2338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2" type="title"/>
          </p:nvPr>
        </p:nvSpPr>
        <p:spPr>
          <a:xfrm>
            <a:off x="5109600" y="1860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5"/>
          <p:cNvSpPr txBox="1"/>
          <p:nvPr>
            <p:ph idx="3" type="subTitle"/>
          </p:nvPr>
        </p:nvSpPr>
        <p:spPr>
          <a:xfrm>
            <a:off x="5109600" y="2338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4" type="title"/>
          </p:nvPr>
        </p:nvSpPr>
        <p:spPr>
          <a:xfrm>
            <a:off x="1791600" y="3617275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5"/>
          <p:cNvSpPr txBox="1"/>
          <p:nvPr>
            <p:ph idx="5" type="subTitle"/>
          </p:nvPr>
        </p:nvSpPr>
        <p:spPr>
          <a:xfrm>
            <a:off x="1791600" y="409517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6" type="title"/>
          </p:nvPr>
        </p:nvSpPr>
        <p:spPr>
          <a:xfrm>
            <a:off x="5109600" y="3617275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25"/>
          <p:cNvSpPr txBox="1"/>
          <p:nvPr>
            <p:ph idx="7" type="subTitle"/>
          </p:nvPr>
        </p:nvSpPr>
        <p:spPr>
          <a:xfrm>
            <a:off x="5109600" y="409517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8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1984200" y="127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6"/>
          <p:cNvSpPr txBox="1"/>
          <p:nvPr>
            <p:ph idx="1" type="subTitle"/>
          </p:nvPr>
        </p:nvSpPr>
        <p:spPr>
          <a:xfrm>
            <a:off x="1984200" y="175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2" type="title"/>
          </p:nvPr>
        </p:nvSpPr>
        <p:spPr>
          <a:xfrm>
            <a:off x="5494200" y="127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6"/>
          <p:cNvSpPr txBox="1"/>
          <p:nvPr>
            <p:ph idx="3" type="subTitle"/>
          </p:nvPr>
        </p:nvSpPr>
        <p:spPr>
          <a:xfrm>
            <a:off x="5494200" y="175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4" type="title"/>
          </p:nvPr>
        </p:nvSpPr>
        <p:spPr>
          <a:xfrm>
            <a:off x="1984200" y="244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26"/>
          <p:cNvSpPr txBox="1"/>
          <p:nvPr>
            <p:ph idx="5" type="subTitle"/>
          </p:nvPr>
        </p:nvSpPr>
        <p:spPr>
          <a:xfrm>
            <a:off x="1984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6" type="title"/>
          </p:nvPr>
        </p:nvSpPr>
        <p:spPr>
          <a:xfrm>
            <a:off x="198420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26"/>
          <p:cNvSpPr txBox="1"/>
          <p:nvPr>
            <p:ph idx="7" type="subTitle"/>
          </p:nvPr>
        </p:nvSpPr>
        <p:spPr>
          <a:xfrm>
            <a:off x="1984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8" type="title"/>
          </p:nvPr>
        </p:nvSpPr>
        <p:spPr>
          <a:xfrm>
            <a:off x="5494200" y="244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6"/>
          <p:cNvSpPr txBox="1"/>
          <p:nvPr>
            <p:ph idx="9" type="subTitle"/>
          </p:nvPr>
        </p:nvSpPr>
        <p:spPr>
          <a:xfrm>
            <a:off x="5494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idx="13" type="title"/>
          </p:nvPr>
        </p:nvSpPr>
        <p:spPr>
          <a:xfrm>
            <a:off x="549420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26"/>
          <p:cNvSpPr txBox="1"/>
          <p:nvPr>
            <p:ph idx="14" type="subTitle"/>
          </p:nvPr>
        </p:nvSpPr>
        <p:spPr>
          <a:xfrm>
            <a:off x="5494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2312400" y="1498838"/>
            <a:ext cx="216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2312400" y="1984538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2" type="title"/>
          </p:nvPr>
        </p:nvSpPr>
        <p:spPr>
          <a:xfrm>
            <a:off x="6264000" y="1498838"/>
            <a:ext cx="216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7"/>
          <p:cNvSpPr txBox="1"/>
          <p:nvPr>
            <p:ph idx="3" type="subTitle"/>
          </p:nvPr>
        </p:nvSpPr>
        <p:spPr>
          <a:xfrm>
            <a:off x="6264000" y="1984538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4" type="title"/>
          </p:nvPr>
        </p:nvSpPr>
        <p:spPr>
          <a:xfrm>
            <a:off x="2312400" y="3226025"/>
            <a:ext cx="216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27"/>
          <p:cNvSpPr txBox="1"/>
          <p:nvPr>
            <p:ph idx="5" type="subTitle"/>
          </p:nvPr>
        </p:nvSpPr>
        <p:spPr>
          <a:xfrm>
            <a:off x="2312400" y="3711725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hasCustomPrompt="1" idx="7" type="title"/>
          </p:nvPr>
        </p:nvSpPr>
        <p:spPr>
          <a:xfrm>
            <a:off x="720000" y="1789350"/>
            <a:ext cx="14400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5" name="Google Shape;215;p27"/>
          <p:cNvSpPr txBox="1"/>
          <p:nvPr>
            <p:ph hasCustomPrompt="1" idx="8" type="title"/>
          </p:nvPr>
        </p:nvSpPr>
        <p:spPr>
          <a:xfrm>
            <a:off x="4671150" y="1789350"/>
            <a:ext cx="14400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6" name="Google Shape;216;p27"/>
          <p:cNvSpPr txBox="1"/>
          <p:nvPr>
            <p:ph hasCustomPrompt="1" idx="9" type="title"/>
          </p:nvPr>
        </p:nvSpPr>
        <p:spPr>
          <a:xfrm>
            <a:off x="720000" y="3515938"/>
            <a:ext cx="14400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7"/>
          <p:cNvSpPr txBox="1"/>
          <p:nvPr>
            <p:ph idx="13" type="title"/>
          </p:nvPr>
        </p:nvSpPr>
        <p:spPr>
          <a:xfrm>
            <a:off x="6264000" y="3226025"/>
            <a:ext cx="216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27"/>
          <p:cNvSpPr txBox="1"/>
          <p:nvPr>
            <p:ph idx="14" type="subTitle"/>
          </p:nvPr>
        </p:nvSpPr>
        <p:spPr>
          <a:xfrm>
            <a:off x="6264000" y="3711725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hasCustomPrompt="1" idx="15" type="title"/>
          </p:nvPr>
        </p:nvSpPr>
        <p:spPr>
          <a:xfrm>
            <a:off x="4671150" y="3515938"/>
            <a:ext cx="14400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0" name="Google Shape;220;p27"/>
          <p:cNvSpPr/>
          <p:nvPr/>
        </p:nvSpPr>
        <p:spPr>
          <a:xfrm flipH="1" rot="-5400000">
            <a:off x="1641575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6504219" y="1833001"/>
            <a:ext cx="2639742" cy="3306155"/>
          </a:xfrm>
          <a:custGeom>
            <a:rect b="b" l="l" r="r" t="t"/>
            <a:pathLst>
              <a:path extrusionOk="0" h="47574" w="37986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type="ctrTitle"/>
          </p:nvPr>
        </p:nvSpPr>
        <p:spPr>
          <a:xfrm>
            <a:off x="720000" y="540000"/>
            <a:ext cx="4680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4" name="Google Shape;224;p28"/>
          <p:cNvSpPr txBox="1"/>
          <p:nvPr>
            <p:ph idx="1" type="subTitle"/>
          </p:nvPr>
        </p:nvSpPr>
        <p:spPr>
          <a:xfrm>
            <a:off x="720000" y="1680600"/>
            <a:ext cx="4680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5" name="Google Shape;225;p28"/>
          <p:cNvSpPr txBox="1"/>
          <p:nvPr/>
        </p:nvSpPr>
        <p:spPr>
          <a:xfrm>
            <a:off x="1138800" y="3495300"/>
            <a:ext cx="384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8"/>
          <p:cNvSpPr/>
          <p:nvPr/>
        </p:nvSpPr>
        <p:spPr>
          <a:xfrm flipH="1">
            <a:off x="4736150" y="615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 flipH="1">
            <a:off x="5445825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flipH="1" rot="5400000">
            <a:off x="-1385450" y="2997025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 flipH="1" rot="5400000">
            <a:off x="-1210600" y="3491325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 rot="10800000">
            <a:off x="5445834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9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2092350" y="1404788"/>
            <a:ext cx="4959300" cy="28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title"/>
          </p:nvPr>
        </p:nvSpPr>
        <p:spPr>
          <a:xfrm>
            <a:off x="1368000" y="2648389"/>
            <a:ext cx="288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368000" y="3126289"/>
            <a:ext cx="2880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title"/>
          </p:nvPr>
        </p:nvSpPr>
        <p:spPr>
          <a:xfrm>
            <a:off x="4896000" y="2648389"/>
            <a:ext cx="288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896000" y="3126289"/>
            <a:ext cx="2880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6347525" y="1636751"/>
            <a:ext cx="2796434" cy="3502398"/>
          </a:xfrm>
          <a:custGeom>
            <a:rect b="b" l="l" r="r" t="t"/>
            <a:pathLst>
              <a:path extrusionOk="0" h="47574" w="37986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0000" y="3056550"/>
            <a:ext cx="392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1255650"/>
            <a:ext cx="39240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4824000" y="771750"/>
            <a:ext cx="3600000" cy="36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" name="Google Shape;49;p7"/>
          <p:cNvSpPr/>
          <p:nvPr/>
        </p:nvSpPr>
        <p:spPr>
          <a:xfrm flipH="1">
            <a:off x="4736150" y="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 flipH="1">
            <a:off x="5445825" y="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 rot="5400000">
            <a:off x="1350050" y="2703450"/>
            <a:ext cx="1099950" cy="3800075"/>
          </a:xfrm>
          <a:custGeom>
            <a:rect b="b" l="l" r="r" t="t"/>
            <a:pathLst>
              <a:path extrusionOk="0" h="152003" w="43998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 rot="5400000">
            <a:off x="1282425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 rot="5400000">
            <a:off x="-1385450" y="1641238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rot="5400000">
            <a:off x="-1210600" y="1210638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792800" y="1217250"/>
            <a:ext cx="5558400" cy="27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 flipH="1" rot="10800000">
            <a:off x="9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5445834" y="615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2" y="0"/>
            <a:ext cx="1813093" cy="1842725"/>
          </a:xfrm>
          <a:custGeom>
            <a:rect b="b" l="l" r="r" t="t"/>
            <a:pathLst>
              <a:path extrusionOk="0" h="44403" w="43689">
                <a:moveTo>
                  <a:pt x="0" y="1"/>
                </a:moveTo>
                <a:lnTo>
                  <a:pt x="0" y="44403"/>
                </a:lnTo>
                <a:cubicBezTo>
                  <a:pt x="0" y="44403"/>
                  <a:pt x="1" y="44403"/>
                  <a:pt x="3" y="44403"/>
                </a:cubicBezTo>
                <a:cubicBezTo>
                  <a:pt x="242" y="44403"/>
                  <a:pt x="14099" y="44366"/>
                  <a:pt x="14761" y="35934"/>
                </a:cubicBezTo>
                <a:cubicBezTo>
                  <a:pt x="15429" y="27428"/>
                  <a:pt x="12315" y="24926"/>
                  <a:pt x="18544" y="20639"/>
                </a:cubicBezTo>
                <a:cubicBezTo>
                  <a:pt x="24775" y="16351"/>
                  <a:pt x="43688" y="13774"/>
                  <a:pt x="385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7597553" y="3246200"/>
            <a:ext cx="1546456" cy="1897297"/>
          </a:xfrm>
          <a:custGeom>
            <a:rect b="b" l="l" r="r" t="t"/>
            <a:pathLst>
              <a:path extrusionOk="0" h="45718" w="37264">
                <a:moveTo>
                  <a:pt x="0" y="1"/>
                </a:moveTo>
                <a:lnTo>
                  <a:pt x="0" y="45718"/>
                </a:lnTo>
                <a:cubicBezTo>
                  <a:pt x="0" y="45718"/>
                  <a:pt x="1" y="45718"/>
                  <a:pt x="3" y="45718"/>
                </a:cubicBezTo>
                <a:cubicBezTo>
                  <a:pt x="219" y="45718"/>
                  <a:pt x="12696" y="45680"/>
                  <a:pt x="13245" y="36960"/>
                </a:cubicBezTo>
                <a:cubicBezTo>
                  <a:pt x="13798" y="28165"/>
                  <a:pt x="11214" y="25578"/>
                  <a:pt x="16386" y="21144"/>
                </a:cubicBezTo>
                <a:cubicBezTo>
                  <a:pt x="21559" y="16709"/>
                  <a:pt x="37264" y="14243"/>
                  <a:pt x="33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6711000" y="2091980"/>
            <a:ext cx="2433003" cy="3047115"/>
          </a:xfrm>
          <a:custGeom>
            <a:rect b="b" l="l" r="r" t="t"/>
            <a:pathLst>
              <a:path extrusionOk="0" h="47574" w="37986">
                <a:moveTo>
                  <a:pt x="37985" y="1"/>
                </a:moveTo>
                <a:cubicBezTo>
                  <a:pt x="37985" y="1"/>
                  <a:pt x="25293" y="1820"/>
                  <a:pt x="24740" y="10614"/>
                </a:cubicBezTo>
                <a:cubicBezTo>
                  <a:pt x="24185" y="19410"/>
                  <a:pt x="26773" y="21995"/>
                  <a:pt x="21599" y="26430"/>
                </a:cubicBezTo>
                <a:cubicBezTo>
                  <a:pt x="16426" y="30865"/>
                  <a:pt x="0" y="33330"/>
                  <a:pt x="4250" y="47574"/>
                </a:cubicBezTo>
                <a:lnTo>
                  <a:pt x="37986" y="47574"/>
                </a:lnTo>
                <a:lnTo>
                  <a:pt x="37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720000" y="2271600"/>
            <a:ext cx="464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720000" y="1455900"/>
            <a:ext cx="4644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9"/>
          <p:cNvSpPr/>
          <p:nvPr/>
        </p:nvSpPr>
        <p:spPr>
          <a:xfrm flipH="1">
            <a:off x="4736150" y="0"/>
            <a:ext cx="4407850" cy="1041925"/>
          </a:xfrm>
          <a:custGeom>
            <a:rect b="b" l="l" r="r" t="t"/>
            <a:pathLst>
              <a:path extrusionOk="0" h="41677" w="176314">
                <a:moveTo>
                  <a:pt x="1" y="0"/>
                </a:moveTo>
                <a:lnTo>
                  <a:pt x="1" y="26973"/>
                </a:lnTo>
                <a:cubicBezTo>
                  <a:pt x="1" y="26973"/>
                  <a:pt x="7504" y="41676"/>
                  <a:pt x="29031" y="41676"/>
                </a:cubicBezTo>
                <a:cubicBezTo>
                  <a:pt x="34143" y="41676"/>
                  <a:pt x="40047" y="40847"/>
                  <a:pt x="46829" y="38794"/>
                </a:cubicBezTo>
                <a:cubicBezTo>
                  <a:pt x="77849" y="29407"/>
                  <a:pt x="87280" y="14815"/>
                  <a:pt x="111927" y="14815"/>
                </a:cubicBezTo>
                <a:cubicBezTo>
                  <a:pt x="115359" y="14815"/>
                  <a:pt x="119085" y="15098"/>
                  <a:pt x="123205" y="15717"/>
                </a:cubicBezTo>
                <a:cubicBezTo>
                  <a:pt x="126869" y="16267"/>
                  <a:pt x="130363" y="16513"/>
                  <a:pt x="133681" y="16513"/>
                </a:cubicBezTo>
                <a:cubicBezTo>
                  <a:pt x="160908" y="16513"/>
                  <a:pt x="176314" y="0"/>
                  <a:pt x="176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5445825" y="0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 rot="5400000">
            <a:off x="1350050" y="2703450"/>
            <a:ext cx="1099950" cy="3800075"/>
          </a:xfrm>
          <a:custGeom>
            <a:rect b="b" l="l" r="r" t="t"/>
            <a:pathLst>
              <a:path extrusionOk="0" h="152003" w="43998">
                <a:moveTo>
                  <a:pt x="43615" y="0"/>
                </a:moveTo>
                <a:cubicBezTo>
                  <a:pt x="43615" y="0"/>
                  <a:pt x="16366" y="17346"/>
                  <a:pt x="22729" y="41629"/>
                </a:cubicBezTo>
                <a:cubicBezTo>
                  <a:pt x="29096" y="65911"/>
                  <a:pt x="43997" y="70379"/>
                  <a:pt x="22000" y="100808"/>
                </a:cubicBezTo>
                <a:cubicBezTo>
                  <a:pt x="1" y="131235"/>
                  <a:pt x="43615" y="152002"/>
                  <a:pt x="43615" y="152002"/>
                </a:cubicBezTo>
                <a:lnTo>
                  <a:pt x="436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 rot="5400000">
            <a:off x="1282425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 rot="5400000">
            <a:off x="-1385450" y="1641238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 rot="5400000">
            <a:off x="-1210600" y="1210638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846000" y="3591000"/>
            <a:ext cx="4068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 rot="10800000">
            <a:off x="5445825" y="4088013"/>
            <a:ext cx="3698175" cy="1055475"/>
          </a:xfrm>
          <a:custGeom>
            <a:rect b="b" l="l" r="r" t="t"/>
            <a:pathLst>
              <a:path extrusionOk="0" h="42219" w="147927">
                <a:moveTo>
                  <a:pt x="1" y="0"/>
                </a:moveTo>
                <a:lnTo>
                  <a:pt x="1" y="27326"/>
                </a:lnTo>
                <a:cubicBezTo>
                  <a:pt x="1" y="27326"/>
                  <a:pt x="6296" y="42219"/>
                  <a:pt x="24357" y="42219"/>
                </a:cubicBezTo>
                <a:cubicBezTo>
                  <a:pt x="28646" y="42219"/>
                  <a:pt x="33599" y="41379"/>
                  <a:pt x="39290" y="39299"/>
                </a:cubicBezTo>
                <a:cubicBezTo>
                  <a:pt x="65317" y="29790"/>
                  <a:pt x="73228" y="15009"/>
                  <a:pt x="93908" y="15009"/>
                </a:cubicBezTo>
                <a:cubicBezTo>
                  <a:pt x="96787" y="15009"/>
                  <a:pt x="99913" y="15295"/>
                  <a:pt x="103370" y="15922"/>
                </a:cubicBezTo>
                <a:cubicBezTo>
                  <a:pt x="106443" y="16479"/>
                  <a:pt x="109374" y="16728"/>
                  <a:pt x="112158" y="16728"/>
                </a:cubicBezTo>
                <a:cubicBezTo>
                  <a:pt x="135001" y="16728"/>
                  <a:pt x="147927" y="0"/>
                  <a:pt x="147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5400000">
            <a:off x="6683100" y="3051700"/>
            <a:ext cx="819325" cy="3384200"/>
          </a:xfrm>
          <a:custGeom>
            <a:rect b="b" l="l" r="r" t="t"/>
            <a:pathLst>
              <a:path extrusionOk="0" h="135368" w="32773">
                <a:moveTo>
                  <a:pt x="32773" y="0"/>
                </a:moveTo>
                <a:lnTo>
                  <a:pt x="32773" y="0"/>
                </a:lnTo>
                <a:cubicBezTo>
                  <a:pt x="32772" y="1"/>
                  <a:pt x="12156" y="14749"/>
                  <a:pt x="16884" y="36501"/>
                </a:cubicBezTo>
                <a:cubicBezTo>
                  <a:pt x="21613" y="58253"/>
                  <a:pt x="32684" y="62255"/>
                  <a:pt x="16343" y="89509"/>
                </a:cubicBezTo>
                <a:cubicBezTo>
                  <a:pt x="1" y="116766"/>
                  <a:pt x="32401" y="135367"/>
                  <a:pt x="32401" y="135367"/>
                </a:cubicBezTo>
                <a:lnTo>
                  <a:pt x="327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 rot="5400000">
            <a:off x="-1385450" y="1647375"/>
            <a:ext cx="3275400" cy="504525"/>
          </a:xfrm>
          <a:custGeom>
            <a:rect b="b" l="l" r="r" t="t"/>
            <a:pathLst>
              <a:path extrusionOk="0" h="20181" w="131016">
                <a:moveTo>
                  <a:pt x="25838" y="1"/>
                </a:moveTo>
                <a:cubicBezTo>
                  <a:pt x="6842" y="1"/>
                  <a:pt x="0" y="20178"/>
                  <a:pt x="0" y="20178"/>
                </a:cubicBezTo>
                <a:lnTo>
                  <a:pt x="0" y="20181"/>
                </a:lnTo>
                <a:lnTo>
                  <a:pt x="131016" y="20181"/>
                </a:lnTo>
                <a:cubicBezTo>
                  <a:pt x="131016" y="20181"/>
                  <a:pt x="122212" y="8215"/>
                  <a:pt x="108815" y="8215"/>
                </a:cubicBezTo>
                <a:cubicBezTo>
                  <a:pt x="105950" y="8215"/>
                  <a:pt x="102875" y="8763"/>
                  <a:pt x="99631" y="10091"/>
                </a:cubicBezTo>
                <a:cubicBezTo>
                  <a:pt x="93778" y="12488"/>
                  <a:pt x="87492" y="14982"/>
                  <a:pt x="78789" y="14982"/>
                </a:cubicBezTo>
                <a:cubicBezTo>
                  <a:pt x="69901" y="14982"/>
                  <a:pt x="58491" y="12380"/>
                  <a:pt x="42447" y="4415"/>
                </a:cubicBezTo>
                <a:cubicBezTo>
                  <a:pt x="36095" y="1262"/>
                  <a:pt x="30587" y="1"/>
                  <a:pt x="25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 rot="5400000">
            <a:off x="-1210600" y="1216775"/>
            <a:ext cx="2862100" cy="440825"/>
          </a:xfrm>
          <a:custGeom>
            <a:rect b="b" l="l" r="r" t="t"/>
            <a:pathLst>
              <a:path extrusionOk="0" h="17633" w="114484">
                <a:moveTo>
                  <a:pt x="22578" y="1"/>
                </a:moveTo>
                <a:cubicBezTo>
                  <a:pt x="5980" y="1"/>
                  <a:pt x="1" y="17632"/>
                  <a:pt x="1" y="17632"/>
                </a:cubicBezTo>
                <a:lnTo>
                  <a:pt x="114484" y="17632"/>
                </a:lnTo>
                <a:cubicBezTo>
                  <a:pt x="114484" y="17632"/>
                  <a:pt x="106791" y="7178"/>
                  <a:pt x="95085" y="7178"/>
                </a:cubicBezTo>
                <a:cubicBezTo>
                  <a:pt x="92581" y="7178"/>
                  <a:pt x="89894" y="7656"/>
                  <a:pt x="87059" y="8817"/>
                </a:cubicBezTo>
                <a:cubicBezTo>
                  <a:pt x="81944" y="10911"/>
                  <a:pt x="76451" y="13091"/>
                  <a:pt x="68846" y="13091"/>
                </a:cubicBezTo>
                <a:cubicBezTo>
                  <a:pt x="61079" y="13091"/>
                  <a:pt x="51110" y="10817"/>
                  <a:pt x="37090" y="3858"/>
                </a:cubicBezTo>
                <a:cubicBezTo>
                  <a:pt x="31541" y="1103"/>
                  <a:pt x="26727" y="1"/>
                  <a:pt x="225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Black"/>
              <a:buNone/>
              <a:defRPr sz="3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ctrTitle"/>
          </p:nvPr>
        </p:nvSpPr>
        <p:spPr>
          <a:xfrm>
            <a:off x="2284825" y="540000"/>
            <a:ext cx="5505600" cy="866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MathApps</a:t>
            </a:r>
            <a:endParaRPr b="1" sz="4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1" name="Google Shape;241;p31"/>
          <p:cNvGrpSpPr/>
          <p:nvPr/>
        </p:nvGrpSpPr>
        <p:grpSpPr>
          <a:xfrm>
            <a:off x="4956839" y="1533365"/>
            <a:ext cx="4620746" cy="3556754"/>
            <a:chOff x="4956839" y="1533365"/>
            <a:chExt cx="4620746" cy="3556754"/>
          </a:xfrm>
        </p:grpSpPr>
        <p:grpSp>
          <p:nvGrpSpPr>
            <p:cNvPr id="242" name="Google Shape;242;p31"/>
            <p:cNvGrpSpPr/>
            <p:nvPr/>
          </p:nvGrpSpPr>
          <p:grpSpPr>
            <a:xfrm>
              <a:off x="4956839" y="1533365"/>
              <a:ext cx="4620746" cy="3556754"/>
              <a:chOff x="5831889" y="1579815"/>
              <a:chExt cx="4620746" cy="3556754"/>
            </a:xfrm>
          </p:grpSpPr>
          <p:grpSp>
            <p:nvGrpSpPr>
              <p:cNvPr id="243" name="Google Shape;243;p31"/>
              <p:cNvGrpSpPr/>
              <p:nvPr/>
            </p:nvGrpSpPr>
            <p:grpSpPr>
              <a:xfrm>
                <a:off x="5831889" y="1579815"/>
                <a:ext cx="4620746" cy="3556754"/>
                <a:chOff x="5831889" y="1579815"/>
                <a:chExt cx="4620746" cy="3556754"/>
              </a:xfrm>
            </p:grpSpPr>
            <p:grpSp>
              <p:nvGrpSpPr>
                <p:cNvPr id="244" name="Google Shape;244;p31"/>
                <p:cNvGrpSpPr/>
                <p:nvPr/>
              </p:nvGrpSpPr>
              <p:grpSpPr>
                <a:xfrm>
                  <a:off x="5831889" y="1579815"/>
                  <a:ext cx="4620746" cy="3556754"/>
                  <a:chOff x="5527089" y="1579815"/>
                  <a:chExt cx="4620746" cy="3556754"/>
                </a:xfrm>
              </p:grpSpPr>
              <p:sp>
                <p:nvSpPr>
                  <p:cNvPr id="245" name="Google Shape;245;p31"/>
                  <p:cNvSpPr/>
                  <p:nvPr/>
                </p:nvSpPr>
                <p:spPr>
                  <a:xfrm>
                    <a:off x="9124311" y="4112833"/>
                    <a:ext cx="1023524" cy="1023736"/>
                  </a:xfrm>
                  <a:custGeom>
                    <a:rect b="b" l="l" r="r" t="t"/>
                    <a:pathLst>
                      <a:path extrusionOk="0" h="14457" w="14454">
                        <a:moveTo>
                          <a:pt x="7227" y="2340"/>
                        </a:moveTo>
                        <a:cubicBezTo>
                          <a:pt x="9925" y="2340"/>
                          <a:pt x="12114" y="4530"/>
                          <a:pt x="12114" y="7229"/>
                        </a:cubicBezTo>
                        <a:cubicBezTo>
                          <a:pt x="12115" y="9927"/>
                          <a:pt x="9926" y="12115"/>
                          <a:pt x="7227" y="12115"/>
                        </a:cubicBezTo>
                        <a:cubicBezTo>
                          <a:pt x="4528" y="12115"/>
                          <a:pt x="2338" y="9929"/>
                          <a:pt x="2338" y="7229"/>
                        </a:cubicBezTo>
                        <a:cubicBezTo>
                          <a:pt x="2338" y="4529"/>
                          <a:pt x="4527" y="2340"/>
                          <a:pt x="7227" y="2340"/>
                        </a:cubicBezTo>
                        <a:close/>
                        <a:moveTo>
                          <a:pt x="7228" y="0"/>
                        </a:moveTo>
                        <a:cubicBezTo>
                          <a:pt x="6692" y="0"/>
                          <a:pt x="6254" y="437"/>
                          <a:pt x="6254" y="974"/>
                        </a:cubicBezTo>
                        <a:cubicBezTo>
                          <a:pt x="6254" y="1018"/>
                          <a:pt x="6273" y="1056"/>
                          <a:pt x="6280" y="1099"/>
                        </a:cubicBezTo>
                        <a:cubicBezTo>
                          <a:pt x="5275" y="1255"/>
                          <a:pt x="4351" y="1647"/>
                          <a:pt x="3566" y="2223"/>
                        </a:cubicBezTo>
                        <a:cubicBezTo>
                          <a:pt x="3540" y="2189"/>
                          <a:pt x="3527" y="2148"/>
                          <a:pt x="3495" y="2118"/>
                        </a:cubicBezTo>
                        <a:cubicBezTo>
                          <a:pt x="3306" y="1929"/>
                          <a:pt x="3057" y="1834"/>
                          <a:pt x="2807" y="1834"/>
                        </a:cubicBezTo>
                        <a:cubicBezTo>
                          <a:pt x="2557" y="1834"/>
                          <a:pt x="2307" y="1929"/>
                          <a:pt x="2117" y="2118"/>
                        </a:cubicBezTo>
                        <a:cubicBezTo>
                          <a:pt x="1738" y="2496"/>
                          <a:pt x="1739" y="3118"/>
                          <a:pt x="2117" y="3496"/>
                        </a:cubicBezTo>
                        <a:cubicBezTo>
                          <a:pt x="2150" y="3528"/>
                          <a:pt x="2190" y="3538"/>
                          <a:pt x="2224" y="3566"/>
                        </a:cubicBezTo>
                        <a:cubicBezTo>
                          <a:pt x="1649" y="4351"/>
                          <a:pt x="1254" y="5275"/>
                          <a:pt x="1101" y="6278"/>
                        </a:cubicBezTo>
                        <a:cubicBezTo>
                          <a:pt x="1057" y="6271"/>
                          <a:pt x="1020" y="6255"/>
                          <a:pt x="975" y="6255"/>
                        </a:cubicBezTo>
                        <a:cubicBezTo>
                          <a:pt x="439" y="6255"/>
                          <a:pt x="1" y="6693"/>
                          <a:pt x="1" y="7229"/>
                        </a:cubicBezTo>
                        <a:cubicBezTo>
                          <a:pt x="1" y="7764"/>
                          <a:pt x="440" y="8203"/>
                          <a:pt x="975" y="8203"/>
                        </a:cubicBezTo>
                        <a:cubicBezTo>
                          <a:pt x="1020" y="8203"/>
                          <a:pt x="1057" y="8184"/>
                          <a:pt x="1101" y="8179"/>
                        </a:cubicBezTo>
                        <a:cubicBezTo>
                          <a:pt x="1254" y="9185"/>
                          <a:pt x="1649" y="10107"/>
                          <a:pt x="2224" y="10892"/>
                        </a:cubicBezTo>
                        <a:cubicBezTo>
                          <a:pt x="2190" y="10916"/>
                          <a:pt x="2149" y="10931"/>
                          <a:pt x="2117" y="10962"/>
                        </a:cubicBezTo>
                        <a:cubicBezTo>
                          <a:pt x="1739" y="11340"/>
                          <a:pt x="1738" y="11960"/>
                          <a:pt x="2117" y="12340"/>
                        </a:cubicBezTo>
                        <a:cubicBezTo>
                          <a:pt x="2306" y="12529"/>
                          <a:pt x="2556" y="12624"/>
                          <a:pt x="2806" y="12624"/>
                        </a:cubicBezTo>
                        <a:cubicBezTo>
                          <a:pt x="3056" y="12624"/>
                          <a:pt x="3306" y="12529"/>
                          <a:pt x="3495" y="12340"/>
                        </a:cubicBezTo>
                        <a:cubicBezTo>
                          <a:pt x="3527" y="12310"/>
                          <a:pt x="3540" y="12268"/>
                          <a:pt x="3566" y="12234"/>
                        </a:cubicBezTo>
                        <a:cubicBezTo>
                          <a:pt x="4351" y="12810"/>
                          <a:pt x="5275" y="13203"/>
                          <a:pt x="6280" y="13357"/>
                        </a:cubicBezTo>
                        <a:cubicBezTo>
                          <a:pt x="6275" y="13400"/>
                          <a:pt x="6254" y="13438"/>
                          <a:pt x="6254" y="13482"/>
                        </a:cubicBezTo>
                        <a:cubicBezTo>
                          <a:pt x="6254" y="14016"/>
                          <a:pt x="6692" y="14456"/>
                          <a:pt x="7228" y="14456"/>
                        </a:cubicBezTo>
                        <a:cubicBezTo>
                          <a:pt x="7765" y="14456"/>
                          <a:pt x="8203" y="14018"/>
                          <a:pt x="8203" y="13482"/>
                        </a:cubicBezTo>
                        <a:cubicBezTo>
                          <a:pt x="8203" y="13438"/>
                          <a:pt x="8184" y="13400"/>
                          <a:pt x="8177" y="13357"/>
                        </a:cubicBezTo>
                        <a:cubicBezTo>
                          <a:pt x="9183" y="13203"/>
                          <a:pt x="10105" y="12810"/>
                          <a:pt x="10891" y="12234"/>
                        </a:cubicBezTo>
                        <a:cubicBezTo>
                          <a:pt x="10917" y="12270"/>
                          <a:pt x="10931" y="12310"/>
                          <a:pt x="10961" y="12340"/>
                        </a:cubicBezTo>
                        <a:cubicBezTo>
                          <a:pt x="11150" y="12529"/>
                          <a:pt x="11400" y="12624"/>
                          <a:pt x="11650" y="12624"/>
                        </a:cubicBezTo>
                        <a:cubicBezTo>
                          <a:pt x="11899" y="12624"/>
                          <a:pt x="12148" y="12529"/>
                          <a:pt x="12337" y="12340"/>
                        </a:cubicBezTo>
                        <a:cubicBezTo>
                          <a:pt x="12717" y="11962"/>
                          <a:pt x="12717" y="11340"/>
                          <a:pt x="12337" y="10962"/>
                        </a:cubicBezTo>
                        <a:cubicBezTo>
                          <a:pt x="12307" y="10931"/>
                          <a:pt x="12266" y="10916"/>
                          <a:pt x="12232" y="10892"/>
                        </a:cubicBezTo>
                        <a:cubicBezTo>
                          <a:pt x="12807" y="10107"/>
                          <a:pt x="13200" y="9182"/>
                          <a:pt x="13355" y="8179"/>
                        </a:cubicBezTo>
                        <a:cubicBezTo>
                          <a:pt x="13398" y="8186"/>
                          <a:pt x="13436" y="8203"/>
                          <a:pt x="13480" y="8203"/>
                        </a:cubicBezTo>
                        <a:cubicBezTo>
                          <a:pt x="14015" y="8203"/>
                          <a:pt x="14454" y="7764"/>
                          <a:pt x="14454" y="7229"/>
                        </a:cubicBezTo>
                        <a:cubicBezTo>
                          <a:pt x="14454" y="6693"/>
                          <a:pt x="14015" y="6255"/>
                          <a:pt x="13480" y="6255"/>
                        </a:cubicBezTo>
                        <a:cubicBezTo>
                          <a:pt x="13436" y="6255"/>
                          <a:pt x="13398" y="6274"/>
                          <a:pt x="13355" y="6278"/>
                        </a:cubicBezTo>
                        <a:cubicBezTo>
                          <a:pt x="13199" y="5274"/>
                          <a:pt x="12807" y="4351"/>
                          <a:pt x="12232" y="3566"/>
                        </a:cubicBezTo>
                        <a:cubicBezTo>
                          <a:pt x="12266" y="3541"/>
                          <a:pt x="12307" y="3528"/>
                          <a:pt x="12337" y="3496"/>
                        </a:cubicBezTo>
                        <a:cubicBezTo>
                          <a:pt x="12717" y="3117"/>
                          <a:pt x="12717" y="2496"/>
                          <a:pt x="12337" y="2118"/>
                        </a:cubicBezTo>
                        <a:cubicBezTo>
                          <a:pt x="12148" y="1929"/>
                          <a:pt x="11899" y="1834"/>
                          <a:pt x="11650" y="1834"/>
                        </a:cubicBezTo>
                        <a:cubicBezTo>
                          <a:pt x="11400" y="1834"/>
                          <a:pt x="11150" y="1929"/>
                          <a:pt x="10961" y="2118"/>
                        </a:cubicBezTo>
                        <a:cubicBezTo>
                          <a:pt x="10929" y="2151"/>
                          <a:pt x="10917" y="2189"/>
                          <a:pt x="10891" y="2223"/>
                        </a:cubicBezTo>
                        <a:cubicBezTo>
                          <a:pt x="10105" y="1647"/>
                          <a:pt x="9183" y="1255"/>
                          <a:pt x="8177" y="1099"/>
                        </a:cubicBezTo>
                        <a:cubicBezTo>
                          <a:pt x="8184" y="1056"/>
                          <a:pt x="8203" y="1018"/>
                          <a:pt x="8203" y="974"/>
                        </a:cubicBezTo>
                        <a:cubicBezTo>
                          <a:pt x="8203" y="437"/>
                          <a:pt x="7765" y="0"/>
                          <a:pt x="722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" name="Google Shape;246;p31"/>
                  <p:cNvSpPr/>
                  <p:nvPr/>
                </p:nvSpPr>
                <p:spPr>
                  <a:xfrm flipH="1">
                    <a:off x="9407991" y="1801714"/>
                    <a:ext cx="381821" cy="379767"/>
                  </a:xfrm>
                  <a:custGeom>
                    <a:rect b="b" l="l" r="r" t="t"/>
                    <a:pathLst>
                      <a:path extrusionOk="0" h="5363" w="5392">
                        <a:moveTo>
                          <a:pt x="2695" y="1"/>
                        </a:moveTo>
                        <a:lnTo>
                          <a:pt x="2069" y="2069"/>
                        </a:lnTo>
                        <a:lnTo>
                          <a:pt x="1" y="2683"/>
                        </a:lnTo>
                        <a:lnTo>
                          <a:pt x="2069" y="3294"/>
                        </a:lnTo>
                        <a:lnTo>
                          <a:pt x="2695" y="5362"/>
                        </a:lnTo>
                        <a:lnTo>
                          <a:pt x="3323" y="3294"/>
                        </a:lnTo>
                        <a:lnTo>
                          <a:pt x="5391" y="2683"/>
                        </a:lnTo>
                        <a:lnTo>
                          <a:pt x="3323" y="2069"/>
                        </a:lnTo>
                        <a:lnTo>
                          <a:pt x="26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" name="Google Shape;247;p31"/>
                  <p:cNvSpPr/>
                  <p:nvPr/>
                </p:nvSpPr>
                <p:spPr>
                  <a:xfrm flipH="1">
                    <a:off x="9111945" y="1579815"/>
                    <a:ext cx="221431" cy="220298"/>
                  </a:xfrm>
                  <a:custGeom>
                    <a:rect b="b" l="l" r="r" t="t"/>
                    <a:pathLst>
                      <a:path extrusionOk="0" h="3111" w="3127">
                        <a:moveTo>
                          <a:pt x="1564" y="1"/>
                        </a:moveTo>
                        <a:lnTo>
                          <a:pt x="1199" y="1202"/>
                        </a:lnTo>
                        <a:lnTo>
                          <a:pt x="1" y="1556"/>
                        </a:lnTo>
                        <a:lnTo>
                          <a:pt x="1199" y="1912"/>
                        </a:lnTo>
                        <a:lnTo>
                          <a:pt x="1564" y="3110"/>
                        </a:lnTo>
                        <a:lnTo>
                          <a:pt x="1927" y="1912"/>
                        </a:lnTo>
                        <a:lnTo>
                          <a:pt x="3127" y="1556"/>
                        </a:lnTo>
                        <a:lnTo>
                          <a:pt x="1927" y="1202"/>
                        </a:lnTo>
                        <a:lnTo>
                          <a:pt x="156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" name="Google Shape;248;p31"/>
                  <p:cNvSpPr/>
                  <p:nvPr/>
                </p:nvSpPr>
                <p:spPr>
                  <a:xfrm flipH="1">
                    <a:off x="8924714" y="1897923"/>
                    <a:ext cx="188220" cy="187370"/>
                  </a:xfrm>
                  <a:custGeom>
                    <a:rect b="b" l="l" r="r" t="t"/>
                    <a:pathLst>
                      <a:path extrusionOk="0" h="2646" w="2658">
                        <a:moveTo>
                          <a:pt x="1329" y="0"/>
                        </a:moveTo>
                        <a:lnTo>
                          <a:pt x="1020" y="1021"/>
                        </a:lnTo>
                        <a:lnTo>
                          <a:pt x="0" y="1322"/>
                        </a:lnTo>
                        <a:lnTo>
                          <a:pt x="1020" y="1625"/>
                        </a:lnTo>
                        <a:lnTo>
                          <a:pt x="1329" y="2645"/>
                        </a:lnTo>
                        <a:lnTo>
                          <a:pt x="1637" y="1625"/>
                        </a:lnTo>
                        <a:lnTo>
                          <a:pt x="2658" y="1322"/>
                        </a:lnTo>
                        <a:lnTo>
                          <a:pt x="1637" y="1021"/>
                        </a:lnTo>
                        <a:lnTo>
                          <a:pt x="132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" name="Google Shape;249;p31"/>
                  <p:cNvSpPr/>
                  <p:nvPr/>
                </p:nvSpPr>
                <p:spPr>
                  <a:xfrm>
                    <a:off x="5527089" y="3925265"/>
                    <a:ext cx="381821" cy="379767"/>
                  </a:xfrm>
                  <a:custGeom>
                    <a:rect b="b" l="l" r="r" t="t"/>
                    <a:pathLst>
                      <a:path extrusionOk="0" h="5363" w="5392">
                        <a:moveTo>
                          <a:pt x="2695" y="1"/>
                        </a:moveTo>
                        <a:lnTo>
                          <a:pt x="2069" y="2069"/>
                        </a:lnTo>
                        <a:lnTo>
                          <a:pt x="1" y="2683"/>
                        </a:lnTo>
                        <a:lnTo>
                          <a:pt x="2069" y="3294"/>
                        </a:lnTo>
                        <a:lnTo>
                          <a:pt x="2695" y="5362"/>
                        </a:lnTo>
                        <a:lnTo>
                          <a:pt x="3323" y="3294"/>
                        </a:lnTo>
                        <a:lnTo>
                          <a:pt x="5391" y="2683"/>
                        </a:lnTo>
                        <a:lnTo>
                          <a:pt x="3323" y="2069"/>
                        </a:lnTo>
                        <a:lnTo>
                          <a:pt x="26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" name="Google Shape;250;p31"/>
                  <p:cNvSpPr/>
                  <p:nvPr/>
                </p:nvSpPr>
                <p:spPr>
                  <a:xfrm>
                    <a:off x="5983525" y="4306634"/>
                    <a:ext cx="221431" cy="220298"/>
                  </a:xfrm>
                  <a:custGeom>
                    <a:rect b="b" l="l" r="r" t="t"/>
                    <a:pathLst>
                      <a:path extrusionOk="0" h="3111" w="3127">
                        <a:moveTo>
                          <a:pt x="1564" y="1"/>
                        </a:moveTo>
                        <a:lnTo>
                          <a:pt x="1199" y="1202"/>
                        </a:lnTo>
                        <a:lnTo>
                          <a:pt x="1" y="1556"/>
                        </a:lnTo>
                        <a:lnTo>
                          <a:pt x="1199" y="1912"/>
                        </a:lnTo>
                        <a:lnTo>
                          <a:pt x="1564" y="3110"/>
                        </a:lnTo>
                        <a:lnTo>
                          <a:pt x="1927" y="1912"/>
                        </a:lnTo>
                        <a:lnTo>
                          <a:pt x="3127" y="1556"/>
                        </a:lnTo>
                        <a:lnTo>
                          <a:pt x="1927" y="1202"/>
                        </a:lnTo>
                        <a:lnTo>
                          <a:pt x="156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" name="Google Shape;251;p31"/>
                  <p:cNvSpPr/>
                  <p:nvPr/>
                </p:nvSpPr>
                <p:spPr>
                  <a:xfrm>
                    <a:off x="6203967" y="4021455"/>
                    <a:ext cx="188220" cy="187370"/>
                  </a:xfrm>
                  <a:custGeom>
                    <a:rect b="b" l="l" r="r" t="t"/>
                    <a:pathLst>
                      <a:path extrusionOk="0" h="2646" w="2658">
                        <a:moveTo>
                          <a:pt x="1329" y="0"/>
                        </a:moveTo>
                        <a:lnTo>
                          <a:pt x="1020" y="1021"/>
                        </a:lnTo>
                        <a:lnTo>
                          <a:pt x="0" y="1322"/>
                        </a:lnTo>
                        <a:lnTo>
                          <a:pt x="1020" y="1625"/>
                        </a:lnTo>
                        <a:lnTo>
                          <a:pt x="1329" y="2645"/>
                        </a:lnTo>
                        <a:lnTo>
                          <a:pt x="1637" y="1625"/>
                        </a:lnTo>
                        <a:lnTo>
                          <a:pt x="2658" y="1322"/>
                        </a:lnTo>
                        <a:lnTo>
                          <a:pt x="1637" y="1021"/>
                        </a:lnTo>
                        <a:lnTo>
                          <a:pt x="132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52" name="Google Shape;252;p31"/>
                  <p:cNvGrpSpPr/>
                  <p:nvPr/>
                </p:nvGrpSpPr>
                <p:grpSpPr>
                  <a:xfrm>
                    <a:off x="6419268" y="2158575"/>
                    <a:ext cx="3428123" cy="2444548"/>
                    <a:chOff x="6419268" y="2158575"/>
                    <a:chExt cx="3428123" cy="2444548"/>
                  </a:xfrm>
                </p:grpSpPr>
                <p:sp>
                  <p:nvSpPr>
                    <p:cNvPr id="253" name="Google Shape;253;p31"/>
                    <p:cNvSpPr/>
                    <p:nvPr/>
                  </p:nvSpPr>
                  <p:spPr>
                    <a:xfrm>
                      <a:off x="6825596" y="2683536"/>
                      <a:ext cx="2463278" cy="1555605"/>
                    </a:xfrm>
                    <a:custGeom>
                      <a:rect b="b" l="l" r="r" t="t"/>
                      <a:pathLst>
                        <a:path extrusionOk="0" h="69138" w="109479">
                          <a:moveTo>
                            <a:pt x="4971" y="1"/>
                          </a:moveTo>
                          <a:cubicBezTo>
                            <a:pt x="2238" y="1"/>
                            <a:pt x="0" y="2237"/>
                            <a:pt x="0" y="4972"/>
                          </a:cubicBezTo>
                          <a:lnTo>
                            <a:pt x="0" y="64165"/>
                          </a:lnTo>
                          <a:cubicBezTo>
                            <a:pt x="0" y="66900"/>
                            <a:pt x="2237" y="69137"/>
                            <a:pt x="4971" y="69137"/>
                          </a:cubicBezTo>
                          <a:lnTo>
                            <a:pt x="104507" y="69137"/>
                          </a:lnTo>
                          <a:cubicBezTo>
                            <a:pt x="107241" y="69137"/>
                            <a:pt x="109479" y="66900"/>
                            <a:pt x="109479" y="64165"/>
                          </a:cubicBezTo>
                          <a:lnTo>
                            <a:pt x="109479" y="4972"/>
                          </a:lnTo>
                          <a:cubicBezTo>
                            <a:pt x="109479" y="2238"/>
                            <a:pt x="107243" y="1"/>
                            <a:pt x="10450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4" name="Google Shape;254;p31"/>
                    <p:cNvSpPr/>
                    <p:nvPr/>
                  </p:nvSpPr>
                  <p:spPr>
                    <a:xfrm>
                      <a:off x="6825528" y="3851398"/>
                      <a:ext cx="2463323" cy="387765"/>
                    </a:xfrm>
                    <a:custGeom>
                      <a:rect b="b" l="l" r="r" t="t"/>
                      <a:pathLst>
                        <a:path extrusionOk="0" h="17234" w="109481">
                          <a:moveTo>
                            <a:pt x="1" y="1"/>
                          </a:moveTo>
                          <a:lnTo>
                            <a:pt x="1" y="12261"/>
                          </a:lnTo>
                          <a:cubicBezTo>
                            <a:pt x="1" y="14996"/>
                            <a:pt x="2240" y="17234"/>
                            <a:pt x="4972" y="17234"/>
                          </a:cubicBezTo>
                          <a:lnTo>
                            <a:pt x="104509" y="17234"/>
                          </a:lnTo>
                          <a:cubicBezTo>
                            <a:pt x="107244" y="17234"/>
                            <a:pt x="109481" y="14996"/>
                            <a:pt x="109481" y="12261"/>
                          </a:cubicBezTo>
                          <a:lnTo>
                            <a:pt x="109481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5" name="Google Shape;255;p31"/>
                    <p:cNvSpPr/>
                    <p:nvPr/>
                  </p:nvSpPr>
                  <p:spPr>
                    <a:xfrm>
                      <a:off x="6889901" y="2748696"/>
                      <a:ext cx="2334645" cy="1046768"/>
                    </a:xfrm>
                    <a:custGeom>
                      <a:rect b="b" l="l" r="r" t="t"/>
                      <a:pathLst>
                        <a:path extrusionOk="0" h="46523" w="103762">
                          <a:moveTo>
                            <a:pt x="1598" y="1"/>
                          </a:moveTo>
                          <a:cubicBezTo>
                            <a:pt x="719" y="1"/>
                            <a:pt x="1" y="720"/>
                            <a:pt x="1" y="1600"/>
                          </a:cubicBezTo>
                          <a:lnTo>
                            <a:pt x="1" y="44925"/>
                          </a:lnTo>
                          <a:cubicBezTo>
                            <a:pt x="1" y="45804"/>
                            <a:pt x="719" y="46523"/>
                            <a:pt x="1598" y="46523"/>
                          </a:cubicBezTo>
                          <a:lnTo>
                            <a:pt x="102162" y="46523"/>
                          </a:lnTo>
                          <a:cubicBezTo>
                            <a:pt x="103042" y="46523"/>
                            <a:pt x="103761" y="45804"/>
                            <a:pt x="103761" y="44925"/>
                          </a:cubicBezTo>
                          <a:lnTo>
                            <a:pt x="103761" y="1600"/>
                          </a:lnTo>
                          <a:cubicBezTo>
                            <a:pt x="103761" y="720"/>
                            <a:pt x="103042" y="1"/>
                            <a:pt x="102162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6" name="Google Shape;256;p31"/>
                    <p:cNvSpPr/>
                    <p:nvPr/>
                  </p:nvSpPr>
                  <p:spPr>
                    <a:xfrm>
                      <a:off x="7451928" y="4474648"/>
                      <a:ext cx="1210613" cy="63945"/>
                    </a:xfrm>
                    <a:custGeom>
                      <a:rect b="b" l="l" r="r" t="t"/>
                      <a:pathLst>
                        <a:path extrusionOk="0" h="2842" w="53805">
                          <a:moveTo>
                            <a:pt x="1" y="1"/>
                          </a:moveTo>
                          <a:lnTo>
                            <a:pt x="1" y="2841"/>
                          </a:lnTo>
                          <a:lnTo>
                            <a:pt x="53805" y="2841"/>
                          </a:lnTo>
                          <a:lnTo>
                            <a:pt x="53805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7" name="Google Shape;257;p31"/>
                    <p:cNvSpPr/>
                    <p:nvPr/>
                  </p:nvSpPr>
                  <p:spPr>
                    <a:xfrm>
                      <a:off x="7609743" y="4239118"/>
                      <a:ext cx="894960" cy="235553"/>
                    </a:xfrm>
                    <a:custGeom>
                      <a:rect b="b" l="l" r="r" t="t"/>
                      <a:pathLst>
                        <a:path extrusionOk="0" h="10469" w="39776">
                          <a:moveTo>
                            <a:pt x="0" y="0"/>
                          </a:moveTo>
                          <a:lnTo>
                            <a:pt x="0" y="10469"/>
                          </a:lnTo>
                          <a:lnTo>
                            <a:pt x="39776" y="10469"/>
                          </a:lnTo>
                          <a:lnTo>
                            <a:pt x="39776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8" name="Google Shape;258;p31"/>
                    <p:cNvSpPr/>
                    <p:nvPr/>
                  </p:nvSpPr>
                  <p:spPr>
                    <a:xfrm>
                      <a:off x="7609743" y="4239118"/>
                      <a:ext cx="894960" cy="135675"/>
                    </a:xfrm>
                    <a:custGeom>
                      <a:rect b="b" l="l" r="r" t="t"/>
                      <a:pathLst>
                        <a:path extrusionOk="0" h="6030" w="39776">
                          <a:moveTo>
                            <a:pt x="0" y="0"/>
                          </a:moveTo>
                          <a:lnTo>
                            <a:pt x="0" y="1945"/>
                          </a:lnTo>
                          <a:lnTo>
                            <a:pt x="39776" y="6030"/>
                          </a:lnTo>
                          <a:lnTo>
                            <a:pt x="39776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59" name="Google Shape;259;p31"/>
                    <p:cNvSpPr/>
                    <p:nvPr/>
                  </p:nvSpPr>
                  <p:spPr>
                    <a:xfrm>
                      <a:off x="8869338" y="3487056"/>
                      <a:ext cx="978052" cy="558180"/>
                    </a:xfrm>
                    <a:custGeom>
                      <a:rect b="b" l="l" r="r" t="t"/>
                      <a:pathLst>
                        <a:path extrusionOk="0" h="24808" w="43469">
                          <a:moveTo>
                            <a:pt x="0" y="1"/>
                          </a:moveTo>
                          <a:lnTo>
                            <a:pt x="0" y="24808"/>
                          </a:lnTo>
                          <a:lnTo>
                            <a:pt x="43469" y="24808"/>
                          </a:lnTo>
                          <a:lnTo>
                            <a:pt x="43469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0" name="Google Shape;260;p31"/>
                    <p:cNvSpPr/>
                    <p:nvPr/>
                  </p:nvSpPr>
                  <p:spPr>
                    <a:xfrm>
                      <a:off x="8869338" y="3487056"/>
                      <a:ext cx="978052" cy="81225"/>
                    </a:xfrm>
                    <a:custGeom>
                      <a:rect b="b" l="l" r="r" t="t"/>
                      <a:pathLst>
                        <a:path extrusionOk="0" h="3610" w="43469">
                          <a:moveTo>
                            <a:pt x="0" y="1"/>
                          </a:moveTo>
                          <a:lnTo>
                            <a:pt x="0" y="3609"/>
                          </a:lnTo>
                          <a:lnTo>
                            <a:pt x="43469" y="3609"/>
                          </a:lnTo>
                          <a:lnTo>
                            <a:pt x="4346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1" name="Google Shape;261;p31"/>
                    <p:cNvSpPr/>
                    <p:nvPr/>
                  </p:nvSpPr>
                  <p:spPr>
                    <a:xfrm>
                      <a:off x="8898588" y="3514956"/>
                      <a:ext cx="23445" cy="23468"/>
                    </a:xfrm>
                    <a:custGeom>
                      <a:rect b="b" l="l" r="r" t="t"/>
                      <a:pathLst>
                        <a:path extrusionOk="0" h="1043" w="1042">
                          <a:moveTo>
                            <a:pt x="521" y="0"/>
                          </a:moveTo>
                          <a:cubicBezTo>
                            <a:pt x="233" y="0"/>
                            <a:pt x="0" y="234"/>
                            <a:pt x="0" y="522"/>
                          </a:cubicBezTo>
                          <a:cubicBezTo>
                            <a:pt x="0" y="808"/>
                            <a:pt x="235" y="1043"/>
                            <a:pt x="521" y="1043"/>
                          </a:cubicBezTo>
                          <a:cubicBezTo>
                            <a:pt x="807" y="1043"/>
                            <a:pt x="1042" y="808"/>
                            <a:pt x="1042" y="522"/>
                          </a:cubicBezTo>
                          <a:cubicBezTo>
                            <a:pt x="1042" y="234"/>
                            <a:pt x="807" y="0"/>
                            <a:pt x="521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2" name="Google Shape;262;p31"/>
                    <p:cNvSpPr/>
                    <p:nvPr/>
                  </p:nvSpPr>
                  <p:spPr>
                    <a:xfrm>
                      <a:off x="8942643" y="3514956"/>
                      <a:ext cx="23490" cy="23468"/>
                    </a:xfrm>
                    <a:custGeom>
                      <a:rect b="b" l="l" r="r" t="t"/>
                      <a:pathLst>
                        <a:path extrusionOk="0" h="1043" w="1044">
                          <a:moveTo>
                            <a:pt x="522" y="0"/>
                          </a:moveTo>
                          <a:cubicBezTo>
                            <a:pt x="234" y="0"/>
                            <a:pt x="1" y="234"/>
                            <a:pt x="1" y="522"/>
                          </a:cubicBezTo>
                          <a:cubicBezTo>
                            <a:pt x="1" y="808"/>
                            <a:pt x="235" y="1043"/>
                            <a:pt x="522" y="1043"/>
                          </a:cubicBezTo>
                          <a:cubicBezTo>
                            <a:pt x="810" y="1043"/>
                            <a:pt x="1044" y="808"/>
                            <a:pt x="1044" y="522"/>
                          </a:cubicBezTo>
                          <a:cubicBezTo>
                            <a:pt x="1044" y="234"/>
                            <a:pt x="810" y="0"/>
                            <a:pt x="522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3" name="Google Shape;263;p31"/>
                    <p:cNvSpPr/>
                    <p:nvPr/>
                  </p:nvSpPr>
                  <p:spPr>
                    <a:xfrm>
                      <a:off x="8986788" y="3514956"/>
                      <a:ext cx="23445" cy="23468"/>
                    </a:xfrm>
                    <a:custGeom>
                      <a:rect b="b" l="l" r="r" t="t"/>
                      <a:pathLst>
                        <a:path extrusionOk="0" h="1043" w="1042">
                          <a:moveTo>
                            <a:pt x="521" y="0"/>
                          </a:moveTo>
                          <a:cubicBezTo>
                            <a:pt x="232" y="0"/>
                            <a:pt x="0" y="234"/>
                            <a:pt x="0" y="522"/>
                          </a:cubicBezTo>
                          <a:cubicBezTo>
                            <a:pt x="0" y="808"/>
                            <a:pt x="232" y="1043"/>
                            <a:pt x="521" y="1043"/>
                          </a:cubicBezTo>
                          <a:cubicBezTo>
                            <a:pt x="808" y="1043"/>
                            <a:pt x="1042" y="808"/>
                            <a:pt x="1042" y="522"/>
                          </a:cubicBezTo>
                          <a:cubicBezTo>
                            <a:pt x="1042" y="234"/>
                            <a:pt x="808" y="0"/>
                            <a:pt x="521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4" name="Google Shape;264;p31"/>
                    <p:cNvSpPr/>
                    <p:nvPr/>
                  </p:nvSpPr>
                  <p:spPr>
                    <a:xfrm>
                      <a:off x="8967528" y="3662691"/>
                      <a:ext cx="269280" cy="269257"/>
                    </a:xfrm>
                    <a:custGeom>
                      <a:rect b="b" l="l" r="r" t="t"/>
                      <a:pathLst>
                        <a:path extrusionOk="0" h="11967" w="11968">
                          <a:moveTo>
                            <a:pt x="5983" y="1"/>
                          </a:moveTo>
                          <a:cubicBezTo>
                            <a:pt x="2678" y="1"/>
                            <a:pt x="1" y="2678"/>
                            <a:pt x="1" y="5983"/>
                          </a:cubicBezTo>
                          <a:cubicBezTo>
                            <a:pt x="1" y="9288"/>
                            <a:pt x="2678" y="11967"/>
                            <a:pt x="5983" y="11967"/>
                          </a:cubicBezTo>
                          <a:cubicBezTo>
                            <a:pt x="9289" y="11967"/>
                            <a:pt x="11967" y="9287"/>
                            <a:pt x="11967" y="5983"/>
                          </a:cubicBezTo>
                          <a:cubicBezTo>
                            <a:pt x="11967" y="2679"/>
                            <a:pt x="9289" y="1"/>
                            <a:pt x="598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5" name="Google Shape;265;p31"/>
                    <p:cNvSpPr/>
                    <p:nvPr/>
                  </p:nvSpPr>
                  <p:spPr>
                    <a:xfrm>
                      <a:off x="9068868" y="3731698"/>
                      <a:ext cx="66600" cy="131175"/>
                    </a:xfrm>
                    <a:custGeom>
                      <a:rect b="b" l="l" r="r" t="t"/>
                      <a:pathLst>
                        <a:path extrusionOk="0" h="5830" w="2960">
                          <a:moveTo>
                            <a:pt x="1479" y="1"/>
                          </a:moveTo>
                          <a:cubicBezTo>
                            <a:pt x="661" y="1"/>
                            <a:pt x="1" y="663"/>
                            <a:pt x="1" y="1481"/>
                          </a:cubicBezTo>
                          <a:cubicBezTo>
                            <a:pt x="1" y="2066"/>
                            <a:pt x="343" y="2570"/>
                            <a:pt x="838" y="2807"/>
                          </a:cubicBezTo>
                          <a:lnTo>
                            <a:pt x="100" y="5579"/>
                          </a:lnTo>
                          <a:cubicBezTo>
                            <a:pt x="73" y="5716"/>
                            <a:pt x="167" y="5830"/>
                            <a:pt x="307" y="5830"/>
                          </a:cubicBezTo>
                          <a:lnTo>
                            <a:pt x="2650" y="5830"/>
                          </a:lnTo>
                          <a:cubicBezTo>
                            <a:pt x="2792" y="5830"/>
                            <a:pt x="2883" y="5717"/>
                            <a:pt x="2858" y="5579"/>
                          </a:cubicBezTo>
                          <a:lnTo>
                            <a:pt x="2123" y="2807"/>
                          </a:lnTo>
                          <a:cubicBezTo>
                            <a:pt x="2615" y="2568"/>
                            <a:pt x="2959" y="2066"/>
                            <a:pt x="2959" y="1481"/>
                          </a:cubicBezTo>
                          <a:cubicBezTo>
                            <a:pt x="2959" y="665"/>
                            <a:pt x="2297" y="1"/>
                            <a:pt x="14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6" name="Google Shape;266;p31"/>
                    <p:cNvSpPr/>
                    <p:nvPr/>
                  </p:nvSpPr>
                  <p:spPr>
                    <a:xfrm>
                      <a:off x="9312633" y="3654186"/>
                      <a:ext cx="239850" cy="16672"/>
                    </a:xfrm>
                    <a:custGeom>
                      <a:rect b="b" l="l" r="r" t="t"/>
                      <a:pathLst>
                        <a:path extrusionOk="0" h="741" w="10660">
                          <a:moveTo>
                            <a:pt x="0" y="1"/>
                          </a:moveTo>
                          <a:lnTo>
                            <a:pt x="0" y="741"/>
                          </a:lnTo>
                          <a:lnTo>
                            <a:pt x="10659" y="741"/>
                          </a:lnTo>
                          <a:lnTo>
                            <a:pt x="10659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7" name="Google Shape;267;p31"/>
                    <p:cNvSpPr/>
                    <p:nvPr/>
                  </p:nvSpPr>
                  <p:spPr>
                    <a:xfrm>
                      <a:off x="9312633" y="3698331"/>
                      <a:ext cx="432810" cy="16605"/>
                    </a:xfrm>
                    <a:custGeom>
                      <a:rect b="b" l="l" r="r" t="t"/>
                      <a:pathLst>
                        <a:path extrusionOk="0" h="738" w="19236">
                          <a:moveTo>
                            <a:pt x="0" y="0"/>
                          </a:moveTo>
                          <a:lnTo>
                            <a:pt x="0" y="738"/>
                          </a:lnTo>
                          <a:lnTo>
                            <a:pt x="19235" y="738"/>
                          </a:lnTo>
                          <a:lnTo>
                            <a:pt x="19235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8" name="Google Shape;268;p31"/>
                    <p:cNvSpPr/>
                    <p:nvPr/>
                  </p:nvSpPr>
                  <p:spPr>
                    <a:xfrm>
                      <a:off x="9312633" y="3758451"/>
                      <a:ext cx="432855" cy="92857"/>
                    </a:xfrm>
                    <a:custGeom>
                      <a:rect b="b" l="l" r="r" t="t"/>
                      <a:pathLst>
                        <a:path extrusionOk="0" h="4127" w="19238">
                          <a:moveTo>
                            <a:pt x="2780" y="0"/>
                          </a:moveTo>
                          <a:cubicBezTo>
                            <a:pt x="1250" y="0"/>
                            <a:pt x="0" y="928"/>
                            <a:pt x="0" y="2063"/>
                          </a:cubicBezTo>
                          <a:cubicBezTo>
                            <a:pt x="0" y="3198"/>
                            <a:pt x="1250" y="4127"/>
                            <a:pt x="2780" y="4127"/>
                          </a:cubicBezTo>
                          <a:lnTo>
                            <a:pt x="16459" y="4127"/>
                          </a:lnTo>
                          <a:cubicBezTo>
                            <a:pt x="17986" y="4127"/>
                            <a:pt x="19238" y="3197"/>
                            <a:pt x="19238" y="2063"/>
                          </a:cubicBezTo>
                          <a:cubicBezTo>
                            <a:pt x="19238" y="929"/>
                            <a:pt x="17986" y="0"/>
                            <a:pt x="164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69" name="Google Shape;269;p31"/>
                    <p:cNvSpPr/>
                    <p:nvPr/>
                  </p:nvSpPr>
                  <p:spPr>
                    <a:xfrm>
                      <a:off x="9411183" y="3797263"/>
                      <a:ext cx="15210" cy="15188"/>
                    </a:xfrm>
                    <a:custGeom>
                      <a:rect b="b" l="l" r="r" t="t"/>
                      <a:pathLst>
                        <a:path extrusionOk="0" h="675" w="676">
                          <a:moveTo>
                            <a:pt x="339" y="1"/>
                          </a:moveTo>
                          <a:cubicBezTo>
                            <a:pt x="151" y="1"/>
                            <a:pt x="0" y="152"/>
                            <a:pt x="0" y="338"/>
                          </a:cubicBezTo>
                          <a:cubicBezTo>
                            <a:pt x="0" y="525"/>
                            <a:pt x="152" y="675"/>
                            <a:pt x="339" y="675"/>
                          </a:cubicBezTo>
                          <a:cubicBezTo>
                            <a:pt x="525" y="675"/>
                            <a:pt x="676" y="525"/>
                            <a:pt x="676" y="338"/>
                          </a:cubicBezTo>
                          <a:cubicBezTo>
                            <a:pt x="676" y="152"/>
                            <a:pt x="525" y="2"/>
                            <a:pt x="33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0" name="Google Shape;270;p31"/>
                    <p:cNvSpPr/>
                    <p:nvPr/>
                  </p:nvSpPr>
                  <p:spPr>
                    <a:xfrm>
                      <a:off x="9455283" y="3797263"/>
                      <a:ext cx="15188" cy="15188"/>
                    </a:xfrm>
                    <a:custGeom>
                      <a:rect b="b" l="l" r="r" t="t"/>
                      <a:pathLst>
                        <a:path extrusionOk="0" h="675" w="675">
                          <a:moveTo>
                            <a:pt x="337" y="1"/>
                          </a:moveTo>
                          <a:cubicBezTo>
                            <a:pt x="152" y="1"/>
                            <a:pt x="0" y="152"/>
                            <a:pt x="0" y="338"/>
                          </a:cubicBezTo>
                          <a:cubicBezTo>
                            <a:pt x="0" y="525"/>
                            <a:pt x="152" y="675"/>
                            <a:pt x="337" y="675"/>
                          </a:cubicBezTo>
                          <a:cubicBezTo>
                            <a:pt x="526" y="675"/>
                            <a:pt x="674" y="525"/>
                            <a:pt x="674" y="338"/>
                          </a:cubicBezTo>
                          <a:cubicBezTo>
                            <a:pt x="674" y="152"/>
                            <a:pt x="526" y="2"/>
                            <a:pt x="33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1" name="Google Shape;271;p31"/>
                    <p:cNvSpPr/>
                    <p:nvPr/>
                  </p:nvSpPr>
                  <p:spPr>
                    <a:xfrm>
                      <a:off x="9499406" y="3797263"/>
                      <a:ext cx="15210" cy="15188"/>
                    </a:xfrm>
                    <a:custGeom>
                      <a:rect b="b" l="l" r="r" t="t"/>
                      <a:pathLst>
                        <a:path extrusionOk="0" h="675" w="676">
                          <a:moveTo>
                            <a:pt x="339" y="1"/>
                          </a:moveTo>
                          <a:cubicBezTo>
                            <a:pt x="151" y="1"/>
                            <a:pt x="0" y="152"/>
                            <a:pt x="0" y="338"/>
                          </a:cubicBezTo>
                          <a:cubicBezTo>
                            <a:pt x="0" y="525"/>
                            <a:pt x="152" y="675"/>
                            <a:pt x="339" y="675"/>
                          </a:cubicBezTo>
                          <a:cubicBezTo>
                            <a:pt x="526" y="675"/>
                            <a:pt x="676" y="525"/>
                            <a:pt x="676" y="338"/>
                          </a:cubicBezTo>
                          <a:cubicBezTo>
                            <a:pt x="676" y="152"/>
                            <a:pt x="525" y="2"/>
                            <a:pt x="339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2" name="Google Shape;272;p31"/>
                    <p:cNvSpPr/>
                    <p:nvPr/>
                  </p:nvSpPr>
                  <p:spPr>
                    <a:xfrm>
                      <a:off x="9543528" y="3797263"/>
                      <a:ext cx="15165" cy="15188"/>
                    </a:xfrm>
                    <a:custGeom>
                      <a:rect b="b" l="l" r="r" t="t"/>
                      <a:pathLst>
                        <a:path extrusionOk="0" h="675" w="674">
                          <a:moveTo>
                            <a:pt x="338" y="1"/>
                          </a:moveTo>
                          <a:cubicBezTo>
                            <a:pt x="151" y="1"/>
                            <a:pt x="1" y="152"/>
                            <a:pt x="1" y="338"/>
                          </a:cubicBezTo>
                          <a:cubicBezTo>
                            <a:pt x="1" y="525"/>
                            <a:pt x="153" y="675"/>
                            <a:pt x="338" y="675"/>
                          </a:cubicBezTo>
                          <a:cubicBezTo>
                            <a:pt x="525" y="675"/>
                            <a:pt x="673" y="525"/>
                            <a:pt x="673" y="338"/>
                          </a:cubicBezTo>
                          <a:cubicBezTo>
                            <a:pt x="673" y="152"/>
                            <a:pt x="525" y="2"/>
                            <a:pt x="33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3" name="Google Shape;273;p31"/>
                    <p:cNvSpPr/>
                    <p:nvPr/>
                  </p:nvSpPr>
                  <p:spPr>
                    <a:xfrm>
                      <a:off x="9587606" y="3797263"/>
                      <a:ext cx="15210" cy="15188"/>
                    </a:xfrm>
                    <a:custGeom>
                      <a:rect b="b" l="l" r="r" t="t"/>
                      <a:pathLst>
                        <a:path extrusionOk="0" h="675" w="676">
                          <a:moveTo>
                            <a:pt x="337" y="1"/>
                          </a:moveTo>
                          <a:cubicBezTo>
                            <a:pt x="151" y="1"/>
                            <a:pt x="0" y="152"/>
                            <a:pt x="0" y="338"/>
                          </a:cubicBezTo>
                          <a:cubicBezTo>
                            <a:pt x="0" y="525"/>
                            <a:pt x="151" y="675"/>
                            <a:pt x="337" y="675"/>
                          </a:cubicBezTo>
                          <a:cubicBezTo>
                            <a:pt x="526" y="675"/>
                            <a:pt x="676" y="525"/>
                            <a:pt x="676" y="338"/>
                          </a:cubicBezTo>
                          <a:cubicBezTo>
                            <a:pt x="676" y="152"/>
                            <a:pt x="526" y="2"/>
                            <a:pt x="337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4" name="Google Shape;274;p31"/>
                    <p:cNvSpPr/>
                    <p:nvPr/>
                  </p:nvSpPr>
                  <p:spPr>
                    <a:xfrm>
                      <a:off x="9631728" y="3797263"/>
                      <a:ext cx="15188" cy="15188"/>
                    </a:xfrm>
                    <a:custGeom>
                      <a:rect b="b" l="l" r="r" t="t"/>
                      <a:pathLst>
                        <a:path extrusionOk="0" h="675" w="675">
                          <a:moveTo>
                            <a:pt x="338" y="1"/>
                          </a:moveTo>
                          <a:cubicBezTo>
                            <a:pt x="153" y="1"/>
                            <a:pt x="1" y="152"/>
                            <a:pt x="1" y="338"/>
                          </a:cubicBezTo>
                          <a:cubicBezTo>
                            <a:pt x="1" y="525"/>
                            <a:pt x="153" y="675"/>
                            <a:pt x="338" y="675"/>
                          </a:cubicBezTo>
                          <a:cubicBezTo>
                            <a:pt x="524" y="675"/>
                            <a:pt x="675" y="525"/>
                            <a:pt x="675" y="338"/>
                          </a:cubicBezTo>
                          <a:cubicBezTo>
                            <a:pt x="675" y="152"/>
                            <a:pt x="526" y="2"/>
                            <a:pt x="338" y="1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5" name="Google Shape;275;p31"/>
                    <p:cNvSpPr/>
                    <p:nvPr/>
                  </p:nvSpPr>
                  <p:spPr>
                    <a:xfrm>
                      <a:off x="9312633" y="3899548"/>
                      <a:ext cx="203220" cy="60907"/>
                    </a:xfrm>
                    <a:custGeom>
                      <a:rect b="b" l="l" r="r" t="t"/>
                      <a:pathLst>
                        <a:path extrusionOk="0" h="2707" w="9032">
                          <a:moveTo>
                            <a:pt x="0" y="1"/>
                          </a:moveTo>
                          <a:lnTo>
                            <a:pt x="0" y="2707"/>
                          </a:lnTo>
                          <a:lnTo>
                            <a:pt x="9031" y="2707"/>
                          </a:lnTo>
                          <a:lnTo>
                            <a:pt x="9031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6" name="Google Shape;276;p31"/>
                    <p:cNvSpPr/>
                    <p:nvPr/>
                  </p:nvSpPr>
                  <p:spPr>
                    <a:xfrm>
                      <a:off x="9339161" y="3921666"/>
                      <a:ext cx="150165" cy="16650"/>
                    </a:xfrm>
                    <a:custGeom>
                      <a:rect b="b" l="l" r="r" t="t"/>
                      <a:pathLst>
                        <a:path extrusionOk="0" h="740" w="6674">
                          <a:moveTo>
                            <a:pt x="1" y="1"/>
                          </a:moveTo>
                          <a:lnTo>
                            <a:pt x="1" y="739"/>
                          </a:lnTo>
                          <a:lnTo>
                            <a:pt x="6674" y="739"/>
                          </a:lnTo>
                          <a:lnTo>
                            <a:pt x="6674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7" name="Google Shape;277;p31"/>
                    <p:cNvSpPr/>
                    <p:nvPr/>
                  </p:nvSpPr>
                  <p:spPr>
                    <a:xfrm>
                      <a:off x="9034466" y="2311926"/>
                      <a:ext cx="609682" cy="690503"/>
                    </a:xfrm>
                    <a:custGeom>
                      <a:rect b="b" l="l" r="r" t="t"/>
                      <a:pathLst>
                        <a:path extrusionOk="0" h="30689" w="27097">
                          <a:moveTo>
                            <a:pt x="1" y="1"/>
                          </a:moveTo>
                          <a:lnTo>
                            <a:pt x="1" y="30688"/>
                          </a:lnTo>
                          <a:lnTo>
                            <a:pt x="27097" y="30688"/>
                          </a:lnTo>
                          <a:lnTo>
                            <a:pt x="27097" y="6594"/>
                          </a:lnTo>
                          <a:lnTo>
                            <a:pt x="20996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8" name="Google Shape;278;p31"/>
                    <p:cNvSpPr/>
                    <p:nvPr/>
                  </p:nvSpPr>
                  <p:spPr>
                    <a:xfrm>
                      <a:off x="9506876" y="2311926"/>
                      <a:ext cx="137273" cy="148365"/>
                    </a:xfrm>
                    <a:custGeom>
                      <a:rect b="b" l="l" r="r" t="t"/>
                      <a:pathLst>
                        <a:path extrusionOk="0" h="6594" w="6101">
                          <a:moveTo>
                            <a:pt x="0" y="1"/>
                          </a:moveTo>
                          <a:lnTo>
                            <a:pt x="0" y="6594"/>
                          </a:lnTo>
                          <a:lnTo>
                            <a:pt x="6101" y="659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9" name="Google Shape;279;p31"/>
                    <p:cNvSpPr/>
                    <p:nvPr/>
                  </p:nvSpPr>
                  <p:spPr>
                    <a:xfrm>
                      <a:off x="9100728" y="2413468"/>
                      <a:ext cx="342293" cy="19417"/>
                    </a:xfrm>
                    <a:custGeom>
                      <a:rect b="b" l="l" r="r" t="t"/>
                      <a:pathLst>
                        <a:path extrusionOk="0" h="863" w="1521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15212" y="862"/>
                          </a:lnTo>
                          <a:lnTo>
                            <a:pt x="1521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0" name="Google Shape;280;p31"/>
                    <p:cNvSpPr/>
                    <p:nvPr/>
                  </p:nvSpPr>
                  <p:spPr>
                    <a:xfrm>
                      <a:off x="9100728" y="2481913"/>
                      <a:ext cx="342293" cy="19463"/>
                    </a:xfrm>
                    <a:custGeom>
                      <a:rect b="b" l="l" r="r" t="t"/>
                      <a:pathLst>
                        <a:path extrusionOk="0" h="865" w="15213">
                          <a:moveTo>
                            <a:pt x="0" y="1"/>
                          </a:moveTo>
                          <a:lnTo>
                            <a:pt x="0" y="865"/>
                          </a:lnTo>
                          <a:lnTo>
                            <a:pt x="15212" y="865"/>
                          </a:lnTo>
                          <a:lnTo>
                            <a:pt x="15212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1" name="Google Shape;281;p31"/>
                    <p:cNvSpPr/>
                    <p:nvPr/>
                  </p:nvSpPr>
                  <p:spPr>
                    <a:xfrm>
                      <a:off x="9100728" y="2550381"/>
                      <a:ext cx="488318" cy="19417"/>
                    </a:xfrm>
                    <a:custGeom>
                      <a:rect b="b" l="l" r="r" t="t"/>
                      <a:pathLst>
                        <a:path extrusionOk="0" h="863" w="2170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21703" y="862"/>
                          </a:lnTo>
                          <a:lnTo>
                            <a:pt x="21703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2" name="Google Shape;282;p31"/>
                    <p:cNvSpPr/>
                    <p:nvPr/>
                  </p:nvSpPr>
                  <p:spPr>
                    <a:xfrm>
                      <a:off x="9100728" y="2618826"/>
                      <a:ext cx="488318" cy="19417"/>
                    </a:xfrm>
                    <a:custGeom>
                      <a:rect b="b" l="l" r="r" t="t"/>
                      <a:pathLst>
                        <a:path extrusionOk="0" h="863" w="2170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21703" y="862"/>
                          </a:lnTo>
                          <a:lnTo>
                            <a:pt x="21703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3" name="Google Shape;283;p31"/>
                    <p:cNvSpPr/>
                    <p:nvPr/>
                  </p:nvSpPr>
                  <p:spPr>
                    <a:xfrm>
                      <a:off x="9100728" y="2687271"/>
                      <a:ext cx="488318" cy="19417"/>
                    </a:xfrm>
                    <a:custGeom>
                      <a:rect b="b" l="l" r="r" t="t"/>
                      <a:pathLst>
                        <a:path extrusionOk="0" h="863" w="2170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21703" y="862"/>
                          </a:lnTo>
                          <a:lnTo>
                            <a:pt x="21703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4" name="Google Shape;284;p31"/>
                    <p:cNvSpPr/>
                    <p:nvPr/>
                  </p:nvSpPr>
                  <p:spPr>
                    <a:xfrm>
                      <a:off x="9100728" y="2755738"/>
                      <a:ext cx="488318" cy="19417"/>
                    </a:xfrm>
                    <a:custGeom>
                      <a:rect b="b" l="l" r="r" t="t"/>
                      <a:pathLst>
                        <a:path extrusionOk="0" h="863" w="2170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21703" y="862"/>
                          </a:lnTo>
                          <a:lnTo>
                            <a:pt x="21703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5" name="Google Shape;285;p31"/>
                    <p:cNvSpPr/>
                    <p:nvPr/>
                  </p:nvSpPr>
                  <p:spPr>
                    <a:xfrm>
                      <a:off x="9100728" y="2824183"/>
                      <a:ext cx="488318" cy="19417"/>
                    </a:xfrm>
                    <a:custGeom>
                      <a:rect b="b" l="l" r="r" t="t"/>
                      <a:pathLst>
                        <a:path extrusionOk="0" h="863" w="2170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21703" y="862"/>
                          </a:lnTo>
                          <a:lnTo>
                            <a:pt x="21703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6" name="Google Shape;286;p31"/>
                    <p:cNvSpPr/>
                    <p:nvPr/>
                  </p:nvSpPr>
                  <p:spPr>
                    <a:xfrm>
                      <a:off x="9100728" y="2892628"/>
                      <a:ext cx="488318" cy="19417"/>
                    </a:xfrm>
                    <a:custGeom>
                      <a:rect b="b" l="l" r="r" t="t"/>
                      <a:pathLst>
                        <a:path extrusionOk="0" h="863" w="21703">
                          <a:moveTo>
                            <a:pt x="0" y="1"/>
                          </a:moveTo>
                          <a:lnTo>
                            <a:pt x="0" y="862"/>
                          </a:lnTo>
                          <a:lnTo>
                            <a:pt x="21703" y="862"/>
                          </a:lnTo>
                          <a:lnTo>
                            <a:pt x="21703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7" name="Google Shape;287;p31"/>
                    <p:cNvSpPr/>
                    <p:nvPr/>
                  </p:nvSpPr>
                  <p:spPr>
                    <a:xfrm>
                      <a:off x="6493383" y="3609546"/>
                      <a:ext cx="670410" cy="426938"/>
                    </a:xfrm>
                    <a:custGeom>
                      <a:rect b="b" l="l" r="r" t="t"/>
                      <a:pathLst>
                        <a:path extrusionOk="0" h="18975" w="29796">
                          <a:moveTo>
                            <a:pt x="1" y="1"/>
                          </a:moveTo>
                          <a:lnTo>
                            <a:pt x="1" y="18975"/>
                          </a:lnTo>
                          <a:lnTo>
                            <a:pt x="29795" y="18975"/>
                          </a:lnTo>
                          <a:lnTo>
                            <a:pt x="29795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8" name="Google Shape;288;p31"/>
                    <p:cNvSpPr/>
                    <p:nvPr/>
                  </p:nvSpPr>
                  <p:spPr>
                    <a:xfrm>
                      <a:off x="6493383" y="3609546"/>
                      <a:ext cx="670410" cy="286605"/>
                    </a:xfrm>
                    <a:custGeom>
                      <a:rect b="b" l="l" r="r" t="t"/>
                      <a:pathLst>
                        <a:path extrusionOk="0" h="12738" w="29796">
                          <a:moveTo>
                            <a:pt x="1" y="1"/>
                          </a:moveTo>
                          <a:lnTo>
                            <a:pt x="14900" y="12737"/>
                          </a:lnTo>
                          <a:lnTo>
                            <a:pt x="29795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89" name="Google Shape;289;p31"/>
                    <p:cNvSpPr/>
                    <p:nvPr/>
                  </p:nvSpPr>
                  <p:spPr>
                    <a:xfrm>
                      <a:off x="6493383" y="3739371"/>
                      <a:ext cx="329175" cy="297113"/>
                    </a:xfrm>
                    <a:custGeom>
                      <a:rect b="b" l="l" r="r" t="t"/>
                      <a:pathLst>
                        <a:path extrusionOk="0" h="13205" w="14630">
                          <a:moveTo>
                            <a:pt x="13722" y="1"/>
                          </a:moveTo>
                          <a:cubicBezTo>
                            <a:pt x="13585" y="1"/>
                            <a:pt x="13444" y="50"/>
                            <a:pt x="13316" y="168"/>
                          </a:cubicBezTo>
                          <a:cubicBezTo>
                            <a:pt x="8877" y="4239"/>
                            <a:pt x="4441" y="8308"/>
                            <a:pt x="1" y="12379"/>
                          </a:cubicBezTo>
                          <a:lnTo>
                            <a:pt x="1" y="13205"/>
                          </a:lnTo>
                          <a:lnTo>
                            <a:pt x="903" y="13205"/>
                          </a:lnTo>
                          <a:cubicBezTo>
                            <a:pt x="5328" y="9144"/>
                            <a:pt x="9752" y="5089"/>
                            <a:pt x="14178" y="1028"/>
                          </a:cubicBezTo>
                          <a:cubicBezTo>
                            <a:pt x="14629" y="614"/>
                            <a:pt x="14205" y="1"/>
                            <a:pt x="13722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0" name="Google Shape;290;p31"/>
                    <p:cNvSpPr/>
                    <p:nvPr/>
                  </p:nvSpPr>
                  <p:spPr>
                    <a:xfrm>
                      <a:off x="6924078" y="3438298"/>
                      <a:ext cx="390735" cy="355972"/>
                    </a:xfrm>
                    <a:custGeom>
                      <a:rect b="b" l="l" r="r" t="t"/>
                      <a:pathLst>
                        <a:path extrusionOk="0" h="15821" w="17366">
                          <a:moveTo>
                            <a:pt x="8681" y="1"/>
                          </a:moveTo>
                          <a:cubicBezTo>
                            <a:pt x="6657" y="1"/>
                            <a:pt x="4633" y="772"/>
                            <a:pt x="3088" y="2316"/>
                          </a:cubicBezTo>
                          <a:cubicBezTo>
                            <a:pt x="1" y="5408"/>
                            <a:pt x="1" y="10416"/>
                            <a:pt x="3088" y="13504"/>
                          </a:cubicBezTo>
                          <a:cubicBezTo>
                            <a:pt x="4632" y="15049"/>
                            <a:pt x="6656" y="15820"/>
                            <a:pt x="8680" y="15820"/>
                          </a:cubicBezTo>
                          <a:cubicBezTo>
                            <a:pt x="10705" y="15820"/>
                            <a:pt x="12730" y="15048"/>
                            <a:pt x="14275" y="13503"/>
                          </a:cubicBezTo>
                          <a:cubicBezTo>
                            <a:pt x="17365" y="10416"/>
                            <a:pt x="17365" y="5408"/>
                            <a:pt x="14275" y="2316"/>
                          </a:cubicBezTo>
                          <a:cubicBezTo>
                            <a:pt x="12730" y="772"/>
                            <a:pt x="10706" y="1"/>
                            <a:pt x="868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1" name="Google Shape;291;p31"/>
                    <p:cNvSpPr/>
                    <p:nvPr/>
                  </p:nvSpPr>
                  <p:spPr>
                    <a:xfrm>
                      <a:off x="7204525" y="2158575"/>
                      <a:ext cx="464698" cy="92851"/>
                    </a:xfrm>
                    <a:custGeom>
                      <a:rect b="b" l="l" r="r" t="t"/>
                      <a:pathLst>
                        <a:path extrusionOk="0" h="912" w="16106">
                          <a:moveTo>
                            <a:pt x="0" y="1"/>
                          </a:moveTo>
                          <a:lnTo>
                            <a:pt x="0" y="912"/>
                          </a:lnTo>
                          <a:lnTo>
                            <a:pt x="16105" y="912"/>
                          </a:lnTo>
                          <a:lnTo>
                            <a:pt x="16105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2" name="Google Shape;292;p31"/>
                    <p:cNvSpPr/>
                    <p:nvPr/>
                  </p:nvSpPr>
                  <p:spPr>
                    <a:xfrm>
                      <a:off x="7757748" y="2175298"/>
                      <a:ext cx="580973" cy="416723"/>
                    </a:xfrm>
                    <a:custGeom>
                      <a:rect b="b" l="l" r="r" t="t"/>
                      <a:pathLst>
                        <a:path extrusionOk="0" h="18521" w="25821">
                          <a:moveTo>
                            <a:pt x="12910" y="0"/>
                          </a:moveTo>
                          <a:cubicBezTo>
                            <a:pt x="12051" y="0"/>
                            <a:pt x="11192" y="480"/>
                            <a:pt x="10541" y="1439"/>
                          </a:cubicBezTo>
                          <a:lnTo>
                            <a:pt x="1303" y="15034"/>
                          </a:lnTo>
                          <a:cubicBezTo>
                            <a:pt x="0" y="16952"/>
                            <a:pt x="831" y="18521"/>
                            <a:pt x="3150" y="18521"/>
                          </a:cubicBezTo>
                          <a:lnTo>
                            <a:pt x="22669" y="18521"/>
                          </a:lnTo>
                          <a:cubicBezTo>
                            <a:pt x="24988" y="18521"/>
                            <a:pt x="25820" y="16951"/>
                            <a:pt x="24517" y="15034"/>
                          </a:cubicBezTo>
                          <a:lnTo>
                            <a:pt x="15279" y="1439"/>
                          </a:lnTo>
                          <a:cubicBezTo>
                            <a:pt x="14628" y="480"/>
                            <a:pt x="13769" y="0"/>
                            <a:pt x="1291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3" name="Google Shape;293;p31"/>
                    <p:cNvSpPr/>
                    <p:nvPr/>
                  </p:nvSpPr>
                  <p:spPr>
                    <a:xfrm>
                      <a:off x="8034003" y="2175276"/>
                      <a:ext cx="304718" cy="416745"/>
                    </a:xfrm>
                    <a:custGeom>
                      <a:rect b="b" l="l" r="r" t="t"/>
                      <a:pathLst>
                        <a:path extrusionOk="0" h="18522" w="13543">
                          <a:moveTo>
                            <a:pt x="631" y="1"/>
                          </a:moveTo>
                          <a:cubicBezTo>
                            <a:pt x="420" y="1"/>
                            <a:pt x="208" y="30"/>
                            <a:pt x="0" y="88"/>
                          </a:cubicBezTo>
                          <a:cubicBezTo>
                            <a:pt x="636" y="268"/>
                            <a:pt x="1244" y="716"/>
                            <a:pt x="1736" y="1440"/>
                          </a:cubicBezTo>
                          <a:lnTo>
                            <a:pt x="10973" y="15035"/>
                          </a:lnTo>
                          <a:cubicBezTo>
                            <a:pt x="12277" y="16953"/>
                            <a:pt x="11444" y="18522"/>
                            <a:pt x="9127" y="18522"/>
                          </a:cubicBezTo>
                          <a:lnTo>
                            <a:pt x="10391" y="18522"/>
                          </a:lnTo>
                          <a:cubicBezTo>
                            <a:pt x="12710" y="18522"/>
                            <a:pt x="13542" y="16953"/>
                            <a:pt x="12239" y="15035"/>
                          </a:cubicBezTo>
                          <a:lnTo>
                            <a:pt x="3001" y="1440"/>
                          </a:lnTo>
                          <a:cubicBezTo>
                            <a:pt x="2349" y="480"/>
                            <a:pt x="1490" y="1"/>
                            <a:pt x="631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4" name="Google Shape;294;p31"/>
                    <p:cNvSpPr/>
                    <p:nvPr/>
                  </p:nvSpPr>
                  <p:spPr>
                    <a:xfrm>
                      <a:off x="8029031" y="2278866"/>
                      <a:ext cx="38385" cy="207540"/>
                    </a:xfrm>
                    <a:custGeom>
                      <a:rect b="b" l="l" r="r" t="t"/>
                      <a:pathLst>
                        <a:path extrusionOk="0" h="9224" w="1706">
                          <a:moveTo>
                            <a:pt x="853" y="1"/>
                          </a:moveTo>
                          <a:cubicBezTo>
                            <a:pt x="382" y="1"/>
                            <a:pt x="1" y="383"/>
                            <a:pt x="1" y="855"/>
                          </a:cubicBezTo>
                          <a:lnTo>
                            <a:pt x="1" y="8371"/>
                          </a:lnTo>
                          <a:cubicBezTo>
                            <a:pt x="1" y="8843"/>
                            <a:pt x="382" y="9224"/>
                            <a:pt x="853" y="9224"/>
                          </a:cubicBezTo>
                          <a:cubicBezTo>
                            <a:pt x="1323" y="9224"/>
                            <a:pt x="1706" y="8843"/>
                            <a:pt x="1706" y="8371"/>
                          </a:cubicBezTo>
                          <a:lnTo>
                            <a:pt x="1706" y="855"/>
                          </a:lnTo>
                          <a:cubicBezTo>
                            <a:pt x="1706" y="383"/>
                            <a:pt x="1325" y="1"/>
                            <a:pt x="853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5" name="Google Shape;295;p31"/>
                    <p:cNvSpPr/>
                    <p:nvPr/>
                  </p:nvSpPr>
                  <p:spPr>
                    <a:xfrm>
                      <a:off x="8029031" y="2503776"/>
                      <a:ext cx="38385" cy="38430"/>
                    </a:xfrm>
                    <a:custGeom>
                      <a:rect b="b" l="l" r="r" t="t"/>
                      <a:pathLst>
                        <a:path extrusionOk="0" h="1708" w="1706">
                          <a:moveTo>
                            <a:pt x="853" y="1"/>
                          </a:moveTo>
                          <a:cubicBezTo>
                            <a:pt x="382" y="1"/>
                            <a:pt x="1" y="383"/>
                            <a:pt x="1" y="853"/>
                          </a:cubicBezTo>
                          <a:cubicBezTo>
                            <a:pt x="1" y="1325"/>
                            <a:pt x="382" y="1707"/>
                            <a:pt x="853" y="1707"/>
                          </a:cubicBezTo>
                          <a:cubicBezTo>
                            <a:pt x="1323" y="1707"/>
                            <a:pt x="1706" y="1325"/>
                            <a:pt x="1706" y="853"/>
                          </a:cubicBezTo>
                          <a:cubicBezTo>
                            <a:pt x="1706" y="382"/>
                            <a:pt x="1325" y="1"/>
                            <a:pt x="853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6" name="Google Shape;296;p31"/>
                    <p:cNvSpPr/>
                    <p:nvPr/>
                  </p:nvSpPr>
                  <p:spPr>
                    <a:xfrm>
                      <a:off x="6836913" y="3739371"/>
                      <a:ext cx="326880" cy="297113"/>
                    </a:xfrm>
                    <a:custGeom>
                      <a:rect b="b" l="l" r="r" t="t"/>
                      <a:pathLst>
                        <a:path extrusionOk="0" h="13205" w="14528">
                          <a:moveTo>
                            <a:pt x="906" y="1"/>
                          </a:moveTo>
                          <a:cubicBezTo>
                            <a:pt x="424" y="1"/>
                            <a:pt x="0" y="614"/>
                            <a:pt x="451" y="1028"/>
                          </a:cubicBezTo>
                          <a:cubicBezTo>
                            <a:pt x="4878" y="5089"/>
                            <a:pt x="9301" y="9144"/>
                            <a:pt x="13726" y="13205"/>
                          </a:cubicBezTo>
                          <a:lnTo>
                            <a:pt x="14527" y="13205"/>
                          </a:lnTo>
                          <a:lnTo>
                            <a:pt x="14527" y="12286"/>
                          </a:lnTo>
                          <a:cubicBezTo>
                            <a:pt x="10123" y="8248"/>
                            <a:pt x="5719" y="4207"/>
                            <a:pt x="1313" y="168"/>
                          </a:cubicBezTo>
                          <a:cubicBezTo>
                            <a:pt x="1185" y="50"/>
                            <a:pt x="1043" y="1"/>
                            <a:pt x="906" y="1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7" name="Google Shape;297;p31"/>
                    <p:cNvSpPr/>
                    <p:nvPr/>
                  </p:nvSpPr>
                  <p:spPr>
                    <a:xfrm>
                      <a:off x="6419268" y="4532563"/>
                      <a:ext cx="3401055" cy="70560"/>
                    </a:xfrm>
                    <a:custGeom>
                      <a:rect b="b" l="l" r="r" t="t"/>
                      <a:pathLst>
                        <a:path extrusionOk="0" h="3136" w="151158">
                          <a:moveTo>
                            <a:pt x="1568" y="0"/>
                          </a:moveTo>
                          <a:cubicBezTo>
                            <a:pt x="702" y="0"/>
                            <a:pt x="1" y="702"/>
                            <a:pt x="1" y="1567"/>
                          </a:cubicBezTo>
                          <a:cubicBezTo>
                            <a:pt x="1" y="2434"/>
                            <a:pt x="702" y="3136"/>
                            <a:pt x="1568" y="3136"/>
                          </a:cubicBezTo>
                          <a:lnTo>
                            <a:pt x="149589" y="3136"/>
                          </a:lnTo>
                          <a:cubicBezTo>
                            <a:pt x="150455" y="3136"/>
                            <a:pt x="151157" y="2433"/>
                            <a:pt x="151157" y="1567"/>
                          </a:cubicBezTo>
                          <a:cubicBezTo>
                            <a:pt x="151157" y="703"/>
                            <a:pt x="150455" y="1"/>
                            <a:pt x="149589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8" name="Google Shape;298;p31"/>
                    <p:cNvSpPr/>
                    <p:nvPr/>
                  </p:nvSpPr>
                  <p:spPr>
                    <a:xfrm>
                      <a:off x="8956886" y="2512648"/>
                      <a:ext cx="779625" cy="594248"/>
                    </a:xfrm>
                    <a:custGeom>
                      <a:rect b="b" l="l" r="r" t="t"/>
                      <a:pathLst>
                        <a:path extrusionOk="0" h="26411" w="34650">
                          <a:moveTo>
                            <a:pt x="1989" y="0"/>
                          </a:moveTo>
                          <a:cubicBezTo>
                            <a:pt x="836" y="0"/>
                            <a:pt x="0" y="937"/>
                            <a:pt x="129" y="2081"/>
                          </a:cubicBezTo>
                          <a:lnTo>
                            <a:pt x="2648" y="24331"/>
                          </a:lnTo>
                          <a:cubicBezTo>
                            <a:pt x="2777" y="25476"/>
                            <a:pt x="3826" y="26411"/>
                            <a:pt x="4978" y="26411"/>
                          </a:cubicBezTo>
                          <a:lnTo>
                            <a:pt x="29691" y="26411"/>
                          </a:lnTo>
                          <a:cubicBezTo>
                            <a:pt x="30842" y="26411"/>
                            <a:pt x="31910" y="25475"/>
                            <a:pt x="32062" y="24334"/>
                          </a:cubicBezTo>
                          <a:lnTo>
                            <a:pt x="34497" y="6227"/>
                          </a:lnTo>
                          <a:cubicBezTo>
                            <a:pt x="34650" y="5086"/>
                            <a:pt x="33832" y="4152"/>
                            <a:pt x="32681" y="4152"/>
                          </a:cubicBezTo>
                          <a:lnTo>
                            <a:pt x="20114" y="4152"/>
                          </a:lnTo>
                          <a:lnTo>
                            <a:pt x="20114" y="4155"/>
                          </a:lnTo>
                          <a:cubicBezTo>
                            <a:pt x="18961" y="4155"/>
                            <a:pt x="18021" y="3222"/>
                            <a:pt x="18021" y="2078"/>
                          </a:cubicBezTo>
                          <a:cubicBezTo>
                            <a:pt x="18021" y="937"/>
                            <a:pt x="17077" y="0"/>
                            <a:pt x="1592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99" name="Google Shape;299;p31"/>
                    <p:cNvSpPr/>
                    <p:nvPr/>
                  </p:nvSpPr>
                  <p:spPr>
                    <a:xfrm>
                      <a:off x="8913123" y="2512648"/>
                      <a:ext cx="779625" cy="594248"/>
                    </a:xfrm>
                    <a:custGeom>
                      <a:rect b="b" l="l" r="r" t="t"/>
                      <a:pathLst>
                        <a:path extrusionOk="0" h="26411" w="34650">
                          <a:moveTo>
                            <a:pt x="1987" y="0"/>
                          </a:moveTo>
                          <a:cubicBezTo>
                            <a:pt x="835" y="0"/>
                            <a:pt x="0" y="937"/>
                            <a:pt x="128" y="2081"/>
                          </a:cubicBezTo>
                          <a:lnTo>
                            <a:pt x="2647" y="24331"/>
                          </a:lnTo>
                          <a:cubicBezTo>
                            <a:pt x="2776" y="25476"/>
                            <a:pt x="3824" y="26411"/>
                            <a:pt x="4978" y="26411"/>
                          </a:cubicBezTo>
                          <a:lnTo>
                            <a:pt x="29691" y="26411"/>
                          </a:lnTo>
                          <a:cubicBezTo>
                            <a:pt x="30843" y="26411"/>
                            <a:pt x="31909" y="25475"/>
                            <a:pt x="32063" y="24334"/>
                          </a:cubicBezTo>
                          <a:lnTo>
                            <a:pt x="34498" y="6227"/>
                          </a:lnTo>
                          <a:cubicBezTo>
                            <a:pt x="34650" y="5086"/>
                            <a:pt x="33833" y="4152"/>
                            <a:pt x="32680" y="4152"/>
                          </a:cubicBezTo>
                          <a:lnTo>
                            <a:pt x="20113" y="4152"/>
                          </a:lnTo>
                          <a:lnTo>
                            <a:pt x="20113" y="4155"/>
                          </a:lnTo>
                          <a:cubicBezTo>
                            <a:pt x="18961" y="4155"/>
                            <a:pt x="18019" y="3222"/>
                            <a:pt x="18019" y="2078"/>
                          </a:cubicBezTo>
                          <a:cubicBezTo>
                            <a:pt x="18019" y="937"/>
                            <a:pt x="17075" y="0"/>
                            <a:pt x="15924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00" name="Google Shape;300;p31"/>
                    <p:cNvSpPr/>
                    <p:nvPr/>
                  </p:nvSpPr>
                  <p:spPr>
                    <a:xfrm>
                      <a:off x="7285012" y="2777256"/>
                      <a:ext cx="1544355" cy="1338450"/>
                    </a:xfrm>
                    <a:custGeom>
                      <a:rect b="b" l="l" r="r" t="t"/>
                      <a:pathLst>
                        <a:path extrusionOk="0" h="53753" w="61898">
                          <a:moveTo>
                            <a:pt x="30950" y="0"/>
                          </a:moveTo>
                          <a:cubicBezTo>
                            <a:pt x="28754" y="1744"/>
                            <a:pt x="20519" y="7692"/>
                            <a:pt x="10168" y="7862"/>
                          </a:cubicBezTo>
                          <a:cubicBezTo>
                            <a:pt x="10168" y="7862"/>
                            <a:pt x="1" y="42385"/>
                            <a:pt x="30950" y="53752"/>
                          </a:cubicBezTo>
                          <a:cubicBezTo>
                            <a:pt x="61898" y="42385"/>
                            <a:pt x="51730" y="7862"/>
                            <a:pt x="51730" y="7862"/>
                          </a:cubicBezTo>
                          <a:cubicBezTo>
                            <a:pt x="41380" y="7692"/>
                            <a:pt x="33146" y="1744"/>
                            <a:pt x="30950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01" name="Google Shape;301;p31"/>
                    <p:cNvSpPr/>
                    <p:nvPr/>
                  </p:nvSpPr>
                  <p:spPr>
                    <a:xfrm>
                      <a:off x="7773898" y="3184982"/>
                      <a:ext cx="599049" cy="468917"/>
                    </a:xfrm>
                    <a:custGeom>
                      <a:rect b="b" l="l" r="r" t="t"/>
                      <a:pathLst>
                        <a:path extrusionOk="0" h="18832" w="24010">
                          <a:moveTo>
                            <a:pt x="21357" y="1"/>
                          </a:moveTo>
                          <a:lnTo>
                            <a:pt x="9034" y="14110"/>
                          </a:lnTo>
                          <a:lnTo>
                            <a:pt x="2048" y="9121"/>
                          </a:lnTo>
                          <a:lnTo>
                            <a:pt x="0" y="11987"/>
                          </a:lnTo>
                          <a:lnTo>
                            <a:pt x="9587" y="18831"/>
                          </a:lnTo>
                          <a:lnTo>
                            <a:pt x="24009" y="2319"/>
                          </a:lnTo>
                          <a:lnTo>
                            <a:pt x="2135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02" name="Google Shape;302;p31"/>
                    <p:cNvSpPr/>
                    <p:nvPr/>
                  </p:nvSpPr>
                  <p:spPr>
                    <a:xfrm>
                      <a:off x="7852913" y="2961810"/>
                      <a:ext cx="976443" cy="1153891"/>
                    </a:xfrm>
                    <a:custGeom>
                      <a:rect b="b" l="l" r="r" t="t"/>
                      <a:pathLst>
                        <a:path extrusionOk="0" h="46341" w="39136">
                          <a:moveTo>
                            <a:pt x="24380" y="0"/>
                          </a:moveTo>
                          <a:cubicBezTo>
                            <a:pt x="24919" y="13103"/>
                            <a:pt x="21662" y="32654"/>
                            <a:pt x="0" y="42228"/>
                          </a:cubicBezTo>
                          <a:cubicBezTo>
                            <a:pt x="2344" y="43794"/>
                            <a:pt x="5052" y="45188"/>
                            <a:pt x="8188" y="46340"/>
                          </a:cubicBezTo>
                          <a:cubicBezTo>
                            <a:pt x="39136" y="34973"/>
                            <a:pt x="28968" y="450"/>
                            <a:pt x="28968" y="450"/>
                          </a:cubicBezTo>
                          <a:cubicBezTo>
                            <a:pt x="27384" y="423"/>
                            <a:pt x="25851" y="260"/>
                            <a:pt x="2438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303" name="Google Shape;303;p31"/>
                <p:cNvSpPr/>
                <p:nvPr/>
              </p:nvSpPr>
              <p:spPr>
                <a:xfrm rot="5400000">
                  <a:off x="7505775" y="2163450"/>
                  <a:ext cx="464698" cy="92851"/>
                </a:xfrm>
                <a:custGeom>
                  <a:rect b="b" l="l" r="r" t="t"/>
                  <a:pathLst>
                    <a:path extrusionOk="0" h="912" w="16106">
                      <a:moveTo>
                        <a:pt x="0" y="1"/>
                      </a:moveTo>
                      <a:lnTo>
                        <a:pt x="0" y="912"/>
                      </a:lnTo>
                      <a:lnTo>
                        <a:pt x="16105" y="912"/>
                      </a:lnTo>
                      <a:lnTo>
                        <a:pt x="161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4" name="Google Shape;304;p31"/>
              <p:cNvSpPr/>
              <p:nvPr/>
            </p:nvSpPr>
            <p:spPr>
              <a:xfrm rot="2700000">
                <a:off x="6726748" y="3137706"/>
                <a:ext cx="464714" cy="92850"/>
              </a:xfrm>
              <a:custGeom>
                <a:rect b="b" l="l" r="r" t="t"/>
                <a:pathLst>
                  <a:path extrusionOk="0" h="912" w="16106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 rot="8100000">
                <a:off x="6726748" y="3137706"/>
                <a:ext cx="464714" cy="92850"/>
              </a:xfrm>
              <a:custGeom>
                <a:rect b="b" l="l" r="r" t="t"/>
                <a:pathLst>
                  <a:path extrusionOk="0" h="912" w="16106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 rot="10800000">
                <a:off x="8699864" y="2525330"/>
                <a:ext cx="464698" cy="92851"/>
              </a:xfrm>
              <a:custGeom>
                <a:rect b="b" l="l" r="r" t="t"/>
                <a:pathLst>
                  <a:path extrusionOk="0" h="912" w="16106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8862613" y="2364375"/>
                <a:ext cx="139200" cy="139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8862600" y="2639925"/>
                <a:ext cx="139200" cy="139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7037850" y="4607600"/>
                <a:ext cx="746700" cy="394200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" name="Google Shape;310;p31"/>
            <p:cNvSpPr/>
            <p:nvPr/>
          </p:nvSpPr>
          <p:spPr>
            <a:xfrm rot="-5400000">
              <a:off x="6178775" y="2397025"/>
              <a:ext cx="327300" cy="322200"/>
            </a:xfrm>
            <a:prstGeom prst="flowChartDelay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212075" y="2112075"/>
              <a:ext cx="260700" cy="256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1"/>
          <p:cNvSpPr txBox="1"/>
          <p:nvPr>
            <p:ph type="ctrTitle"/>
          </p:nvPr>
        </p:nvSpPr>
        <p:spPr>
          <a:xfrm>
            <a:off x="1541400" y="1166600"/>
            <a:ext cx="5505600" cy="866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Yasskin</a:t>
            </a:r>
            <a:endParaRPr b="1" sz="49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1"/>
          <p:cNvSpPr txBox="1"/>
          <p:nvPr>
            <p:ph type="ctrTitle"/>
          </p:nvPr>
        </p:nvSpPr>
        <p:spPr>
          <a:xfrm>
            <a:off x="895075" y="1855675"/>
            <a:ext cx="5505600" cy="866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Meade</a:t>
            </a:r>
            <a:endParaRPr b="1" sz="4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>
            <a:off x="-192776" y="2923724"/>
            <a:ext cx="2637075" cy="2637075"/>
            <a:chOff x="-192776" y="2923724"/>
            <a:chExt cx="2637075" cy="2637075"/>
          </a:xfrm>
        </p:grpSpPr>
        <p:pic>
          <p:nvPicPr>
            <p:cNvPr id="315" name="Google Shape;31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88690">
              <a:off x="-65933" y="3050568"/>
              <a:ext cx="2383388" cy="23833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6" name="Google Shape;316;p31"/>
            <p:cNvGrpSpPr/>
            <p:nvPr/>
          </p:nvGrpSpPr>
          <p:grpSpPr>
            <a:xfrm rot="-455326">
              <a:off x="574468" y="3829139"/>
              <a:ext cx="1274373" cy="1078884"/>
              <a:chOff x="-44924250" y="3206000"/>
              <a:chExt cx="300100" cy="300125"/>
            </a:xfrm>
          </p:grpSpPr>
          <p:sp>
            <p:nvSpPr>
              <p:cNvPr id="317" name="Google Shape;317;p31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rect b="b" l="l" r="r" t="t"/>
                <a:pathLst>
                  <a:path extrusionOk="0" h="3498" w="4915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rect b="b" l="l" r="r" t="t"/>
                <a:pathLst>
                  <a:path extrusionOk="0" h="1419" w="4915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rect b="b" l="l" r="r" t="t"/>
                <a:pathLst>
                  <a:path extrusionOk="0" h="1419" w="4915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rect b="b" l="l" r="r" t="t"/>
                <a:pathLst>
                  <a:path extrusionOk="0" h="2774" w="6365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rect b="b" l="l" r="r" t="t"/>
                <a:pathLst>
                  <a:path extrusionOk="0" h="6365" w="10587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 txBox="1"/>
          <p:nvPr>
            <p:ph type="title"/>
          </p:nvPr>
        </p:nvSpPr>
        <p:spPr>
          <a:xfrm>
            <a:off x="720000" y="148518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Lessons</a:t>
            </a:r>
            <a:endParaRPr/>
          </a:p>
        </p:txBody>
      </p:sp>
      <p:grpSp>
        <p:nvGrpSpPr>
          <p:cNvPr id="730" name="Google Shape;730;p40"/>
          <p:cNvGrpSpPr/>
          <p:nvPr/>
        </p:nvGrpSpPr>
        <p:grpSpPr>
          <a:xfrm>
            <a:off x="2318200" y="1041125"/>
            <a:ext cx="457200" cy="457200"/>
            <a:chOff x="2318200" y="1041125"/>
            <a:chExt cx="457200" cy="457200"/>
          </a:xfrm>
        </p:grpSpPr>
        <p:sp>
          <p:nvSpPr>
            <p:cNvPr id="731" name="Google Shape;731;p40"/>
            <p:cNvSpPr/>
            <p:nvPr/>
          </p:nvSpPr>
          <p:spPr>
            <a:xfrm>
              <a:off x="2318200" y="1041125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32" name="Google Shape;732;p40"/>
            <p:cNvGrpSpPr/>
            <p:nvPr/>
          </p:nvGrpSpPr>
          <p:grpSpPr>
            <a:xfrm>
              <a:off x="2409641" y="1132566"/>
              <a:ext cx="274313" cy="274331"/>
              <a:chOff x="-47892800" y="3200500"/>
              <a:chExt cx="301675" cy="299325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-47892800" y="3200500"/>
                <a:ext cx="301675" cy="177225"/>
              </a:xfrm>
              <a:custGeom>
                <a:rect b="b" l="l" r="r" t="t"/>
                <a:pathLst>
                  <a:path extrusionOk="0" h="7089" w="12067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lnTo>
                      <a:pt x="0" y="1796"/>
                    </a:lnTo>
                    <a:cubicBezTo>
                      <a:pt x="0" y="1985"/>
                      <a:pt x="158" y="2143"/>
                      <a:pt x="347" y="2143"/>
                    </a:cubicBezTo>
                    <a:lnTo>
                      <a:pt x="1765" y="2143"/>
                    </a:lnTo>
                    <a:cubicBezTo>
                      <a:pt x="1985" y="2143"/>
                      <a:pt x="2143" y="1985"/>
                      <a:pt x="2143" y="1796"/>
                    </a:cubicBezTo>
                    <a:lnTo>
                      <a:pt x="2143" y="1418"/>
                    </a:lnTo>
                    <a:lnTo>
                      <a:pt x="5010" y="1418"/>
                    </a:lnTo>
                    <a:cubicBezTo>
                      <a:pt x="4915" y="1576"/>
                      <a:pt x="3277" y="4506"/>
                      <a:pt x="3182" y="4663"/>
                    </a:cubicBezTo>
                    <a:lnTo>
                      <a:pt x="4821" y="7089"/>
                    </a:lnTo>
                    <a:lnTo>
                      <a:pt x="5671" y="7089"/>
                    </a:lnTo>
                    <a:lnTo>
                      <a:pt x="5671" y="5577"/>
                    </a:lnTo>
                    <a:cubicBezTo>
                      <a:pt x="5293" y="5419"/>
                      <a:pt x="4978" y="5010"/>
                      <a:pt x="4978" y="4569"/>
                    </a:cubicBezTo>
                    <a:cubicBezTo>
                      <a:pt x="4978" y="4001"/>
                      <a:pt x="5451" y="3529"/>
                      <a:pt x="6018" y="3529"/>
                    </a:cubicBezTo>
                    <a:cubicBezTo>
                      <a:pt x="6616" y="3529"/>
                      <a:pt x="7089" y="4001"/>
                      <a:pt x="7089" y="4569"/>
                    </a:cubicBezTo>
                    <a:cubicBezTo>
                      <a:pt x="7089" y="5041"/>
                      <a:pt x="6805" y="5419"/>
                      <a:pt x="6396" y="5577"/>
                    </a:cubicBezTo>
                    <a:lnTo>
                      <a:pt x="6396" y="7026"/>
                    </a:lnTo>
                    <a:lnTo>
                      <a:pt x="7247" y="7026"/>
                    </a:lnTo>
                    <a:lnTo>
                      <a:pt x="8853" y="4569"/>
                    </a:lnTo>
                    <a:cubicBezTo>
                      <a:pt x="8790" y="4411"/>
                      <a:pt x="7120" y="1513"/>
                      <a:pt x="7057" y="1355"/>
                    </a:cubicBezTo>
                    <a:lnTo>
                      <a:pt x="9924" y="1355"/>
                    </a:lnTo>
                    <a:lnTo>
                      <a:pt x="9924" y="1702"/>
                    </a:lnTo>
                    <a:cubicBezTo>
                      <a:pt x="9924" y="1891"/>
                      <a:pt x="10082" y="2048"/>
                      <a:pt x="10271" y="2048"/>
                    </a:cubicBezTo>
                    <a:lnTo>
                      <a:pt x="11689" y="2048"/>
                    </a:lnTo>
                    <a:cubicBezTo>
                      <a:pt x="11909" y="2048"/>
                      <a:pt x="12067" y="1891"/>
                      <a:pt x="12067" y="1702"/>
                    </a:cubicBezTo>
                    <a:lnTo>
                      <a:pt x="12067" y="284"/>
                    </a:lnTo>
                    <a:cubicBezTo>
                      <a:pt x="12004" y="158"/>
                      <a:pt x="11846" y="0"/>
                      <a:pt x="11657" y="0"/>
                    </a:cubicBezTo>
                    <a:lnTo>
                      <a:pt x="10239" y="0"/>
                    </a:lnTo>
                    <a:cubicBezTo>
                      <a:pt x="10050" y="0"/>
                      <a:pt x="9893" y="158"/>
                      <a:pt x="9893" y="378"/>
                    </a:cubicBezTo>
                    <a:lnTo>
                      <a:pt x="9893" y="725"/>
                    </a:lnTo>
                    <a:lnTo>
                      <a:pt x="6616" y="725"/>
                    </a:lnTo>
                    <a:lnTo>
                      <a:pt x="6301" y="221"/>
                    </a:lnTo>
                    <a:cubicBezTo>
                      <a:pt x="6238" y="95"/>
                      <a:pt x="6120" y="32"/>
                      <a:pt x="6002" y="32"/>
                    </a:cubicBezTo>
                    <a:cubicBezTo>
                      <a:pt x="5884" y="32"/>
                      <a:pt x="5766" y="95"/>
                      <a:pt x="5703" y="221"/>
                    </a:cubicBezTo>
                    <a:lnTo>
                      <a:pt x="5388" y="725"/>
                    </a:ln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-47751825" y="33060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59"/>
                      <a:pt x="1" y="348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8"/>
                    </a:cubicBezTo>
                    <a:cubicBezTo>
                      <a:pt x="694" y="159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-47786475" y="3395050"/>
                <a:ext cx="87450" cy="17350"/>
              </a:xfrm>
              <a:custGeom>
                <a:rect b="b" l="l" r="r" t="t"/>
                <a:pathLst>
                  <a:path extrusionOk="0" h="694" w="3498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693"/>
                    </a:lnTo>
                    <a:lnTo>
                      <a:pt x="3498" y="693"/>
                    </a:lnTo>
                    <a:lnTo>
                      <a:pt x="3498" y="347"/>
                    </a:lnTo>
                    <a:cubicBezTo>
                      <a:pt x="3498" y="158"/>
                      <a:pt x="3372" y="0"/>
                      <a:pt x="31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>
                <a:off x="-47692750" y="3271375"/>
                <a:ext cx="101625" cy="140225"/>
              </a:xfrm>
              <a:custGeom>
                <a:rect b="b" l="l" r="r" t="t"/>
                <a:pathLst>
                  <a:path extrusionOk="0" h="5609" w="4065">
                    <a:moveTo>
                      <a:pt x="631" y="1"/>
                    </a:moveTo>
                    <a:lnTo>
                      <a:pt x="1576" y="1639"/>
                    </a:lnTo>
                    <a:cubicBezTo>
                      <a:pt x="1639" y="1734"/>
                      <a:pt x="1639" y="1891"/>
                      <a:pt x="1576" y="1986"/>
                    </a:cubicBezTo>
                    <a:lnTo>
                      <a:pt x="1" y="4348"/>
                    </a:lnTo>
                    <a:cubicBezTo>
                      <a:pt x="316" y="4537"/>
                      <a:pt x="505" y="4853"/>
                      <a:pt x="505" y="5262"/>
                    </a:cubicBezTo>
                    <a:lnTo>
                      <a:pt x="505" y="5609"/>
                    </a:lnTo>
                    <a:lnTo>
                      <a:pt x="4065" y="5609"/>
                    </a:lnTo>
                    <a:lnTo>
                      <a:pt x="4065" y="1040"/>
                    </a:lnTo>
                    <a:cubicBezTo>
                      <a:pt x="4002" y="473"/>
                      <a:pt x="3561" y="1"/>
                      <a:pt x="29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0"/>
              <p:cNvSpPr/>
              <p:nvPr/>
            </p:nvSpPr>
            <p:spPr>
              <a:xfrm>
                <a:off x="-47891225" y="3272950"/>
                <a:ext cx="100050" cy="140225"/>
              </a:xfrm>
              <a:custGeom>
                <a:rect b="b" l="l" r="r" t="t"/>
                <a:pathLst>
                  <a:path extrusionOk="0" h="5609" w="4002">
                    <a:moveTo>
                      <a:pt x="1040" y="1"/>
                    </a:moveTo>
                    <a:cubicBezTo>
                      <a:pt x="473" y="1"/>
                      <a:pt x="0" y="442"/>
                      <a:pt x="0" y="1040"/>
                    </a:cubicBezTo>
                    <a:lnTo>
                      <a:pt x="0" y="5609"/>
                    </a:lnTo>
                    <a:lnTo>
                      <a:pt x="3529" y="5609"/>
                    </a:lnTo>
                    <a:lnTo>
                      <a:pt x="3529" y="5231"/>
                    </a:lnTo>
                    <a:lnTo>
                      <a:pt x="3497" y="5231"/>
                    </a:lnTo>
                    <a:cubicBezTo>
                      <a:pt x="3497" y="4821"/>
                      <a:pt x="3686" y="4506"/>
                      <a:pt x="4002" y="4317"/>
                    </a:cubicBezTo>
                    <a:lnTo>
                      <a:pt x="2426" y="1954"/>
                    </a:lnTo>
                    <a:cubicBezTo>
                      <a:pt x="2363" y="1828"/>
                      <a:pt x="2363" y="1734"/>
                      <a:pt x="2426" y="1608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-47892800" y="3428900"/>
                <a:ext cx="300100" cy="70925"/>
              </a:xfrm>
              <a:custGeom>
                <a:rect b="b" l="l" r="r" t="t"/>
                <a:pathLst>
                  <a:path extrusionOk="0" h="2837" w="12004">
                    <a:moveTo>
                      <a:pt x="0" y="1"/>
                    </a:moveTo>
                    <a:lnTo>
                      <a:pt x="0" y="379"/>
                    </a:lnTo>
                    <a:cubicBezTo>
                      <a:pt x="0" y="946"/>
                      <a:pt x="473" y="1418"/>
                      <a:pt x="1072" y="1418"/>
                    </a:cubicBezTo>
                    <a:lnTo>
                      <a:pt x="4978" y="1418"/>
                    </a:lnTo>
                    <a:lnTo>
                      <a:pt x="4978" y="2143"/>
                    </a:lnTo>
                    <a:lnTo>
                      <a:pt x="3907" y="2143"/>
                    </a:lnTo>
                    <a:cubicBezTo>
                      <a:pt x="3718" y="2143"/>
                      <a:pt x="3560" y="2301"/>
                      <a:pt x="3560" y="2490"/>
                    </a:cubicBezTo>
                    <a:cubicBezTo>
                      <a:pt x="3560" y="2679"/>
                      <a:pt x="3718" y="2836"/>
                      <a:pt x="3907" y="2836"/>
                    </a:cubicBezTo>
                    <a:lnTo>
                      <a:pt x="8129" y="2836"/>
                    </a:lnTo>
                    <a:cubicBezTo>
                      <a:pt x="8318" y="2836"/>
                      <a:pt x="8475" y="2679"/>
                      <a:pt x="8475" y="2490"/>
                    </a:cubicBezTo>
                    <a:cubicBezTo>
                      <a:pt x="8475" y="2301"/>
                      <a:pt x="8318" y="2143"/>
                      <a:pt x="8129" y="2143"/>
                    </a:cubicBezTo>
                    <a:lnTo>
                      <a:pt x="7057" y="2143"/>
                    </a:lnTo>
                    <a:lnTo>
                      <a:pt x="7057" y="1418"/>
                    </a:lnTo>
                    <a:lnTo>
                      <a:pt x="10964" y="1418"/>
                    </a:lnTo>
                    <a:cubicBezTo>
                      <a:pt x="11531" y="1418"/>
                      <a:pt x="12004" y="946"/>
                      <a:pt x="12004" y="379"/>
                    </a:cubicBezTo>
                    <a:lnTo>
                      <a:pt x="120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9" name="Google Shape;739;p40"/>
          <p:cNvGrpSpPr/>
          <p:nvPr/>
        </p:nvGrpSpPr>
        <p:grpSpPr>
          <a:xfrm>
            <a:off x="2318200" y="1714125"/>
            <a:ext cx="457200" cy="457200"/>
            <a:chOff x="2318200" y="1714125"/>
            <a:chExt cx="457200" cy="457200"/>
          </a:xfrm>
        </p:grpSpPr>
        <p:sp>
          <p:nvSpPr>
            <p:cNvPr id="740" name="Google Shape;740;p40"/>
            <p:cNvSpPr/>
            <p:nvPr/>
          </p:nvSpPr>
          <p:spPr>
            <a:xfrm>
              <a:off x="2318200" y="1714125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41" name="Google Shape;741;p40"/>
            <p:cNvGrpSpPr/>
            <p:nvPr/>
          </p:nvGrpSpPr>
          <p:grpSpPr>
            <a:xfrm>
              <a:off x="2409639" y="1846723"/>
              <a:ext cx="274321" cy="192014"/>
              <a:chOff x="-47523400" y="3973950"/>
              <a:chExt cx="300100" cy="228425"/>
            </a:xfrm>
          </p:grpSpPr>
          <p:sp>
            <p:nvSpPr>
              <p:cNvPr id="742" name="Google Shape;742;p40"/>
              <p:cNvSpPr/>
              <p:nvPr/>
            </p:nvSpPr>
            <p:spPr>
              <a:xfrm>
                <a:off x="-47417075" y="4061375"/>
                <a:ext cx="15775" cy="15775"/>
              </a:xfrm>
              <a:custGeom>
                <a:rect b="b" l="l" r="r" t="t"/>
                <a:pathLst>
                  <a:path extrusionOk="0" h="631" w="631">
                    <a:moveTo>
                      <a:pt x="0" y="0"/>
                    </a:moveTo>
                    <a:lnTo>
                      <a:pt x="0" y="630"/>
                    </a:lnTo>
                    <a:cubicBezTo>
                      <a:pt x="284" y="536"/>
                      <a:pt x="504" y="315"/>
                      <a:pt x="6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0"/>
              <p:cNvSpPr/>
              <p:nvPr/>
            </p:nvSpPr>
            <p:spPr>
              <a:xfrm>
                <a:off x="-47417875" y="4061375"/>
                <a:ext cx="52800" cy="52775"/>
              </a:xfrm>
              <a:custGeom>
                <a:rect b="b" l="l" r="r" t="t"/>
                <a:pathLst>
                  <a:path extrusionOk="0" h="2111" w="2112">
                    <a:moveTo>
                      <a:pt x="1356" y="0"/>
                    </a:moveTo>
                    <a:cubicBezTo>
                      <a:pt x="1261" y="693"/>
                      <a:pt x="694" y="1260"/>
                      <a:pt x="1" y="1386"/>
                    </a:cubicBezTo>
                    <a:lnTo>
                      <a:pt x="1" y="2111"/>
                    </a:lnTo>
                    <a:lnTo>
                      <a:pt x="2112" y="2111"/>
                    </a:lnTo>
                    <a:lnTo>
                      <a:pt x="21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0"/>
              <p:cNvSpPr/>
              <p:nvPr/>
            </p:nvSpPr>
            <p:spPr>
              <a:xfrm>
                <a:off x="-47453300" y="4026700"/>
                <a:ext cx="51200" cy="51225"/>
              </a:xfrm>
              <a:custGeom>
                <a:rect b="b" l="l" r="r" t="t"/>
                <a:pathLst>
                  <a:path extrusionOk="0" h="2049" w="2048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cubicBezTo>
                      <a:pt x="0" y="1545"/>
                      <a:pt x="284" y="1891"/>
                      <a:pt x="693" y="2049"/>
                    </a:cubicBezTo>
                    <a:lnTo>
                      <a:pt x="693" y="1072"/>
                    </a:lnTo>
                    <a:cubicBezTo>
                      <a:pt x="693" y="883"/>
                      <a:pt x="851" y="725"/>
                      <a:pt x="1071" y="725"/>
                    </a:cubicBezTo>
                    <a:lnTo>
                      <a:pt x="2048" y="725"/>
                    </a:lnTo>
                    <a:cubicBezTo>
                      <a:pt x="1922" y="284"/>
                      <a:pt x="1512" y="1"/>
                      <a:pt x="10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>
                <a:off x="-47506875" y="3973950"/>
                <a:ext cx="264675" cy="174875"/>
              </a:xfrm>
              <a:custGeom>
                <a:rect b="b" l="l" r="r" t="t"/>
                <a:pathLst>
                  <a:path extrusionOk="0" h="6995" w="10587">
                    <a:moveTo>
                      <a:pt x="8854" y="1418"/>
                    </a:moveTo>
                    <a:cubicBezTo>
                      <a:pt x="9074" y="1418"/>
                      <a:pt x="9232" y="1575"/>
                      <a:pt x="9232" y="1764"/>
                    </a:cubicBezTo>
                    <a:cubicBezTo>
                      <a:pt x="9232" y="1953"/>
                      <a:pt x="9074" y="2111"/>
                      <a:pt x="8854" y="2111"/>
                    </a:cubicBezTo>
                    <a:lnTo>
                      <a:pt x="7436" y="2111"/>
                    </a:lnTo>
                    <a:cubicBezTo>
                      <a:pt x="7247" y="2111"/>
                      <a:pt x="7089" y="1953"/>
                      <a:pt x="7089" y="1764"/>
                    </a:cubicBezTo>
                    <a:cubicBezTo>
                      <a:pt x="7089" y="1575"/>
                      <a:pt x="7247" y="1418"/>
                      <a:pt x="7436" y="1418"/>
                    </a:cubicBezTo>
                    <a:close/>
                    <a:moveTo>
                      <a:pt x="8854" y="2772"/>
                    </a:moveTo>
                    <a:cubicBezTo>
                      <a:pt x="9074" y="2772"/>
                      <a:pt x="9232" y="2930"/>
                      <a:pt x="9232" y="3151"/>
                    </a:cubicBezTo>
                    <a:cubicBezTo>
                      <a:pt x="9232" y="3340"/>
                      <a:pt x="9074" y="3497"/>
                      <a:pt x="8854" y="3497"/>
                    </a:cubicBezTo>
                    <a:lnTo>
                      <a:pt x="7436" y="3497"/>
                    </a:lnTo>
                    <a:cubicBezTo>
                      <a:pt x="7247" y="3497"/>
                      <a:pt x="7089" y="3340"/>
                      <a:pt x="7089" y="3151"/>
                    </a:cubicBezTo>
                    <a:cubicBezTo>
                      <a:pt x="7089" y="2930"/>
                      <a:pt x="7247" y="2772"/>
                      <a:pt x="7436" y="2772"/>
                    </a:cubicBezTo>
                    <a:close/>
                    <a:moveTo>
                      <a:pt x="8854" y="4190"/>
                    </a:moveTo>
                    <a:cubicBezTo>
                      <a:pt x="9074" y="4190"/>
                      <a:pt x="9232" y="4348"/>
                      <a:pt x="9232" y="4568"/>
                    </a:cubicBezTo>
                    <a:cubicBezTo>
                      <a:pt x="9232" y="4757"/>
                      <a:pt x="9074" y="4915"/>
                      <a:pt x="8854" y="4915"/>
                    </a:cubicBezTo>
                    <a:lnTo>
                      <a:pt x="7436" y="4915"/>
                    </a:lnTo>
                    <a:cubicBezTo>
                      <a:pt x="7247" y="4915"/>
                      <a:pt x="7089" y="4757"/>
                      <a:pt x="7089" y="4568"/>
                    </a:cubicBezTo>
                    <a:cubicBezTo>
                      <a:pt x="7089" y="4348"/>
                      <a:pt x="7247" y="4190"/>
                      <a:pt x="7436" y="4190"/>
                    </a:cubicBezTo>
                    <a:close/>
                    <a:moveTo>
                      <a:pt x="3246" y="1355"/>
                    </a:moveTo>
                    <a:cubicBezTo>
                      <a:pt x="4096" y="1355"/>
                      <a:pt x="4821" y="1953"/>
                      <a:pt x="4979" y="2772"/>
                    </a:cubicBezTo>
                    <a:lnTo>
                      <a:pt x="6081" y="2772"/>
                    </a:lnTo>
                    <a:cubicBezTo>
                      <a:pt x="6270" y="2772"/>
                      <a:pt x="6428" y="2930"/>
                      <a:pt x="6428" y="3151"/>
                    </a:cubicBezTo>
                    <a:lnTo>
                      <a:pt x="6428" y="5986"/>
                    </a:lnTo>
                    <a:lnTo>
                      <a:pt x="6396" y="5986"/>
                    </a:lnTo>
                    <a:cubicBezTo>
                      <a:pt x="6396" y="6175"/>
                      <a:pt x="6239" y="6333"/>
                      <a:pt x="6018" y="6333"/>
                    </a:cubicBezTo>
                    <a:lnTo>
                      <a:pt x="3246" y="6333"/>
                    </a:lnTo>
                    <a:cubicBezTo>
                      <a:pt x="3025" y="6333"/>
                      <a:pt x="2868" y="6175"/>
                      <a:pt x="2868" y="5986"/>
                    </a:cubicBezTo>
                    <a:lnTo>
                      <a:pt x="2868" y="4883"/>
                    </a:lnTo>
                    <a:cubicBezTo>
                      <a:pt x="2080" y="4726"/>
                      <a:pt x="1450" y="4001"/>
                      <a:pt x="1450" y="3151"/>
                    </a:cubicBezTo>
                    <a:cubicBezTo>
                      <a:pt x="1450" y="2142"/>
                      <a:pt x="2238" y="1355"/>
                      <a:pt x="3246" y="1355"/>
                    </a:cubicBezTo>
                    <a:close/>
                    <a:moveTo>
                      <a:pt x="8854" y="5608"/>
                    </a:moveTo>
                    <a:cubicBezTo>
                      <a:pt x="9074" y="5608"/>
                      <a:pt x="9232" y="5765"/>
                      <a:pt x="9232" y="5986"/>
                    </a:cubicBezTo>
                    <a:cubicBezTo>
                      <a:pt x="9232" y="6175"/>
                      <a:pt x="9074" y="6333"/>
                      <a:pt x="8854" y="6333"/>
                    </a:cubicBezTo>
                    <a:lnTo>
                      <a:pt x="7436" y="6333"/>
                    </a:lnTo>
                    <a:cubicBezTo>
                      <a:pt x="7247" y="6333"/>
                      <a:pt x="7089" y="6175"/>
                      <a:pt x="7089" y="5986"/>
                    </a:cubicBezTo>
                    <a:cubicBezTo>
                      <a:pt x="7089" y="5765"/>
                      <a:pt x="7247" y="5608"/>
                      <a:pt x="7436" y="5608"/>
                    </a:cubicBezTo>
                    <a:close/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6994"/>
                    </a:lnTo>
                    <a:lnTo>
                      <a:pt x="10586" y="6994"/>
                    </a:lnTo>
                    <a:lnTo>
                      <a:pt x="10586" y="347"/>
                    </a:lnTo>
                    <a:cubicBezTo>
                      <a:pt x="10586" y="158"/>
                      <a:pt x="10429" y="0"/>
                      <a:pt x="102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0"/>
              <p:cNvSpPr/>
              <p:nvPr/>
            </p:nvSpPr>
            <p:spPr>
              <a:xfrm>
                <a:off x="-47523400" y="4166900"/>
                <a:ext cx="300100" cy="35475"/>
              </a:xfrm>
              <a:custGeom>
                <a:rect b="b" l="l" r="r" t="t"/>
                <a:pathLst>
                  <a:path extrusionOk="0" h="1419" w="12004">
                    <a:moveTo>
                      <a:pt x="0" y="1"/>
                    </a:moveTo>
                    <a:lnTo>
                      <a:pt x="0" y="1040"/>
                    </a:lnTo>
                    <a:cubicBezTo>
                      <a:pt x="0" y="1261"/>
                      <a:pt x="158" y="1418"/>
                      <a:pt x="347" y="1418"/>
                    </a:cubicBezTo>
                    <a:lnTo>
                      <a:pt x="11657" y="1418"/>
                    </a:lnTo>
                    <a:cubicBezTo>
                      <a:pt x="11846" y="1418"/>
                      <a:pt x="12004" y="1261"/>
                      <a:pt x="12004" y="1040"/>
                    </a:cubicBezTo>
                    <a:lnTo>
                      <a:pt x="120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7" name="Google Shape;747;p40"/>
          <p:cNvGrpSpPr/>
          <p:nvPr/>
        </p:nvGrpSpPr>
        <p:grpSpPr>
          <a:xfrm>
            <a:off x="2318200" y="2387125"/>
            <a:ext cx="457200" cy="457200"/>
            <a:chOff x="2318200" y="2387125"/>
            <a:chExt cx="457200" cy="457200"/>
          </a:xfrm>
        </p:grpSpPr>
        <p:sp>
          <p:nvSpPr>
            <p:cNvPr id="748" name="Google Shape;748;p40"/>
            <p:cNvSpPr/>
            <p:nvPr/>
          </p:nvSpPr>
          <p:spPr>
            <a:xfrm>
              <a:off x="2318200" y="2387125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49" name="Google Shape;749;p40"/>
            <p:cNvGrpSpPr/>
            <p:nvPr/>
          </p:nvGrpSpPr>
          <p:grpSpPr>
            <a:xfrm>
              <a:off x="2414671" y="2478562"/>
              <a:ext cx="274316" cy="274315"/>
              <a:chOff x="946175" y="3619500"/>
              <a:chExt cx="296975" cy="293825"/>
            </a:xfrm>
          </p:grpSpPr>
          <p:sp>
            <p:nvSpPr>
              <p:cNvPr id="750" name="Google Shape;750;p40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0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6" name="Google Shape;756;p40"/>
          <p:cNvGrpSpPr/>
          <p:nvPr/>
        </p:nvGrpSpPr>
        <p:grpSpPr>
          <a:xfrm>
            <a:off x="2318200" y="3060125"/>
            <a:ext cx="457200" cy="457200"/>
            <a:chOff x="2318200" y="3060125"/>
            <a:chExt cx="457200" cy="457200"/>
          </a:xfrm>
        </p:grpSpPr>
        <p:sp>
          <p:nvSpPr>
            <p:cNvPr id="757" name="Google Shape;757;p40"/>
            <p:cNvSpPr/>
            <p:nvPr/>
          </p:nvSpPr>
          <p:spPr>
            <a:xfrm>
              <a:off x="2318200" y="3060125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58" name="Google Shape;758;p40"/>
            <p:cNvGrpSpPr/>
            <p:nvPr/>
          </p:nvGrpSpPr>
          <p:grpSpPr>
            <a:xfrm>
              <a:off x="2409634" y="3151571"/>
              <a:ext cx="274335" cy="274314"/>
              <a:chOff x="4456725" y="4993625"/>
              <a:chExt cx="482050" cy="478900"/>
            </a:xfrm>
          </p:grpSpPr>
          <p:sp>
            <p:nvSpPr>
              <p:cNvPr id="759" name="Google Shape;759;p40"/>
              <p:cNvSpPr/>
              <p:nvPr/>
            </p:nvSpPr>
            <p:spPr>
              <a:xfrm>
                <a:off x="4470350" y="5058825"/>
                <a:ext cx="315450" cy="164750"/>
              </a:xfrm>
              <a:custGeom>
                <a:rect b="b" l="l" r="r" t="t"/>
                <a:pathLst>
                  <a:path extrusionOk="0" h="6590" w="12618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2" y="1913"/>
                      <a:pt x="1" y="1952"/>
                    </a:cubicBezTo>
                    <a:lnTo>
                      <a:pt x="8893" y="6589"/>
                    </a:lnTo>
                    <a:lnTo>
                      <a:pt x="12618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0" name="Google Shape;760;p40"/>
              <p:cNvSpPr/>
              <p:nvPr/>
            </p:nvSpPr>
            <p:spPr>
              <a:xfrm>
                <a:off x="4706575" y="5133350"/>
                <a:ext cx="232200" cy="339175"/>
              </a:xfrm>
              <a:custGeom>
                <a:rect b="b" l="l" r="r" t="t"/>
                <a:pathLst>
                  <a:path extrusionOk="0" h="13567" w="9288">
                    <a:moveTo>
                      <a:pt x="9285" y="1"/>
                    </a:moveTo>
                    <a:lnTo>
                      <a:pt x="4837" y="2202"/>
                    </a:lnTo>
                    <a:lnTo>
                      <a:pt x="4837" y="4680"/>
                    </a:lnTo>
                    <a:cubicBezTo>
                      <a:pt x="4837" y="4993"/>
                      <a:pt x="4584" y="5246"/>
                      <a:pt x="4271" y="5246"/>
                    </a:cubicBezTo>
                    <a:cubicBezTo>
                      <a:pt x="3958" y="5246"/>
                      <a:pt x="3708" y="4993"/>
                      <a:pt x="3708" y="4680"/>
                    </a:cubicBezTo>
                    <a:lnTo>
                      <a:pt x="3708" y="2762"/>
                    </a:lnTo>
                    <a:lnTo>
                      <a:pt x="1" y="4593"/>
                    </a:lnTo>
                    <a:lnTo>
                      <a:pt x="1" y="13566"/>
                    </a:lnTo>
                    <a:cubicBezTo>
                      <a:pt x="13" y="13560"/>
                      <a:pt x="25" y="13557"/>
                      <a:pt x="37" y="13551"/>
                    </a:cubicBezTo>
                    <a:lnTo>
                      <a:pt x="8553" y="9236"/>
                    </a:lnTo>
                    <a:cubicBezTo>
                      <a:pt x="9005" y="9010"/>
                      <a:pt x="9288" y="8550"/>
                      <a:pt x="9288" y="8047"/>
                    </a:cubicBezTo>
                    <a:lnTo>
                      <a:pt x="9288" y="52"/>
                    </a:lnTo>
                    <a:cubicBezTo>
                      <a:pt x="9288" y="34"/>
                      <a:pt x="9288" y="19"/>
                      <a:pt x="92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1" name="Google Shape;761;p40"/>
              <p:cNvSpPr/>
              <p:nvPr/>
            </p:nvSpPr>
            <p:spPr>
              <a:xfrm>
                <a:off x="4591625" y="4993625"/>
                <a:ext cx="334125" cy="168500"/>
              </a:xfrm>
              <a:custGeom>
                <a:rect b="b" l="l" r="r" t="t"/>
                <a:pathLst>
                  <a:path extrusionOk="0" h="6740" w="13365">
                    <a:moveTo>
                      <a:pt x="4045" y="1"/>
                    </a:moveTo>
                    <a:cubicBezTo>
                      <a:pt x="3834" y="1"/>
                      <a:pt x="3623" y="51"/>
                      <a:pt x="3431" y="151"/>
                    </a:cubicBezTo>
                    <a:lnTo>
                      <a:pt x="1" y="1970"/>
                    </a:lnTo>
                    <a:lnTo>
                      <a:pt x="9013" y="6740"/>
                    </a:lnTo>
                    <a:lnTo>
                      <a:pt x="13365" y="4587"/>
                    </a:lnTo>
                    <a:cubicBezTo>
                      <a:pt x="13298" y="4536"/>
                      <a:pt x="13226" y="4491"/>
                      <a:pt x="13151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7" y="1"/>
                      <a:pt x="40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>
                <a:off x="4456725" y="5132450"/>
                <a:ext cx="221650" cy="339925"/>
              </a:xfrm>
              <a:custGeom>
                <a:rect b="b" l="l" r="r" t="t"/>
                <a:pathLst>
                  <a:path extrusionOk="0" h="13597" w="8866">
                    <a:moveTo>
                      <a:pt x="3277" y="4449"/>
                    </a:moveTo>
                    <a:cubicBezTo>
                      <a:pt x="3465" y="4449"/>
                      <a:pt x="3649" y="4542"/>
                      <a:pt x="3756" y="4713"/>
                    </a:cubicBezTo>
                    <a:lnTo>
                      <a:pt x="4632" y="6104"/>
                    </a:lnTo>
                    <a:lnTo>
                      <a:pt x="5559" y="5719"/>
                    </a:lnTo>
                    <a:cubicBezTo>
                      <a:pt x="5634" y="5686"/>
                      <a:pt x="5712" y="5670"/>
                      <a:pt x="5788" y="5670"/>
                    </a:cubicBezTo>
                    <a:cubicBezTo>
                      <a:pt x="6008" y="5670"/>
                      <a:pt x="6217" y="5800"/>
                      <a:pt x="6306" y="6017"/>
                    </a:cubicBezTo>
                    <a:cubicBezTo>
                      <a:pt x="6430" y="6309"/>
                      <a:pt x="6288" y="6643"/>
                      <a:pt x="5993" y="6761"/>
                    </a:cubicBezTo>
                    <a:lnTo>
                      <a:pt x="5243" y="7074"/>
                    </a:lnTo>
                    <a:lnTo>
                      <a:pt x="6032" y="8324"/>
                    </a:lnTo>
                    <a:cubicBezTo>
                      <a:pt x="6198" y="8586"/>
                      <a:pt x="6116" y="8935"/>
                      <a:pt x="5855" y="9101"/>
                    </a:cubicBezTo>
                    <a:cubicBezTo>
                      <a:pt x="5761" y="9160"/>
                      <a:pt x="5656" y="9189"/>
                      <a:pt x="5553" y="9189"/>
                    </a:cubicBezTo>
                    <a:cubicBezTo>
                      <a:pt x="5365" y="9189"/>
                      <a:pt x="5181" y="9095"/>
                      <a:pt x="5075" y="8926"/>
                    </a:cubicBezTo>
                    <a:lnTo>
                      <a:pt x="4186" y="7514"/>
                    </a:lnTo>
                    <a:lnTo>
                      <a:pt x="3310" y="7881"/>
                    </a:lnTo>
                    <a:cubicBezTo>
                      <a:pt x="3241" y="7908"/>
                      <a:pt x="3168" y="7923"/>
                      <a:pt x="3093" y="7923"/>
                    </a:cubicBezTo>
                    <a:cubicBezTo>
                      <a:pt x="2825" y="7923"/>
                      <a:pt x="2593" y="7733"/>
                      <a:pt x="2539" y="7471"/>
                    </a:cubicBezTo>
                    <a:cubicBezTo>
                      <a:pt x="2488" y="7206"/>
                      <a:pt x="2626" y="6941"/>
                      <a:pt x="2876" y="6839"/>
                    </a:cubicBezTo>
                    <a:lnTo>
                      <a:pt x="3575" y="6547"/>
                    </a:lnTo>
                    <a:lnTo>
                      <a:pt x="2801" y="5315"/>
                    </a:lnTo>
                    <a:cubicBezTo>
                      <a:pt x="2632" y="5050"/>
                      <a:pt x="2714" y="4701"/>
                      <a:pt x="2976" y="4535"/>
                    </a:cubicBezTo>
                    <a:cubicBezTo>
                      <a:pt x="3070" y="4477"/>
                      <a:pt x="3174" y="4449"/>
                      <a:pt x="3277" y="4449"/>
                    </a:cubicBezTo>
                    <a:close/>
                    <a:moveTo>
                      <a:pt x="7" y="1"/>
                    </a:moveTo>
                    <a:cubicBezTo>
                      <a:pt x="4" y="25"/>
                      <a:pt x="1" y="52"/>
                      <a:pt x="1" y="76"/>
                    </a:cubicBezTo>
                    <a:lnTo>
                      <a:pt x="1" y="8095"/>
                    </a:lnTo>
                    <a:cubicBezTo>
                      <a:pt x="1" y="8589"/>
                      <a:pt x="275" y="9043"/>
                      <a:pt x="714" y="9269"/>
                    </a:cubicBezTo>
                    <a:lnTo>
                      <a:pt x="8821" y="13572"/>
                    </a:lnTo>
                    <a:lnTo>
                      <a:pt x="8827" y="13575"/>
                    </a:lnTo>
                    <a:lnTo>
                      <a:pt x="8866" y="13596"/>
                    </a:lnTo>
                    <a:lnTo>
                      <a:pt x="8866" y="4620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763" name="Google Shape;763;p40"/>
          <p:cNvGrpSpPr/>
          <p:nvPr/>
        </p:nvGrpSpPr>
        <p:grpSpPr>
          <a:xfrm>
            <a:off x="2318200" y="3733125"/>
            <a:ext cx="457200" cy="457200"/>
            <a:chOff x="2318200" y="3733125"/>
            <a:chExt cx="457200" cy="457200"/>
          </a:xfrm>
        </p:grpSpPr>
        <p:sp>
          <p:nvSpPr>
            <p:cNvPr id="764" name="Google Shape;764;p40"/>
            <p:cNvSpPr/>
            <p:nvPr/>
          </p:nvSpPr>
          <p:spPr>
            <a:xfrm>
              <a:off x="2318200" y="3733125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65" name="Google Shape;765;p40"/>
            <p:cNvGrpSpPr/>
            <p:nvPr/>
          </p:nvGrpSpPr>
          <p:grpSpPr>
            <a:xfrm>
              <a:off x="2391809" y="3801705"/>
              <a:ext cx="320034" cy="320041"/>
              <a:chOff x="-4475825" y="3612425"/>
              <a:chExt cx="293825" cy="291450"/>
            </a:xfrm>
          </p:grpSpPr>
          <p:sp>
            <p:nvSpPr>
              <p:cNvPr id="766" name="Google Shape;766;p40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769" name="Google Shape;769;p40"/>
          <p:cNvGrpSpPr/>
          <p:nvPr/>
        </p:nvGrpSpPr>
        <p:grpSpPr>
          <a:xfrm>
            <a:off x="2318200" y="4406125"/>
            <a:ext cx="457200" cy="457200"/>
            <a:chOff x="2318200" y="4406125"/>
            <a:chExt cx="457200" cy="457200"/>
          </a:xfrm>
        </p:grpSpPr>
        <p:sp>
          <p:nvSpPr>
            <p:cNvPr id="770" name="Google Shape;770;p40"/>
            <p:cNvSpPr/>
            <p:nvPr/>
          </p:nvSpPr>
          <p:spPr>
            <a:xfrm>
              <a:off x="2318200" y="4406125"/>
              <a:ext cx="457200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71" name="Google Shape;771;p40"/>
            <p:cNvGrpSpPr/>
            <p:nvPr/>
          </p:nvGrpSpPr>
          <p:grpSpPr>
            <a:xfrm>
              <a:off x="2423888" y="4497584"/>
              <a:ext cx="274321" cy="274312"/>
              <a:chOff x="-6690625" y="3631325"/>
              <a:chExt cx="307225" cy="292225"/>
            </a:xfrm>
          </p:grpSpPr>
          <p:sp>
            <p:nvSpPr>
              <p:cNvPr id="772" name="Google Shape;772;p40"/>
              <p:cNvSpPr/>
              <p:nvPr/>
            </p:nvSpPr>
            <p:spPr>
              <a:xfrm>
                <a:off x="-6690625" y="3631325"/>
                <a:ext cx="222925" cy="292225"/>
              </a:xfrm>
              <a:custGeom>
                <a:rect b="b" l="l" r="r" t="t"/>
                <a:pathLst>
                  <a:path extrusionOk="0" h="11689" w="8917">
                    <a:moveTo>
                      <a:pt x="5861" y="2773"/>
                    </a:moveTo>
                    <a:cubicBezTo>
                      <a:pt x="6270" y="2773"/>
                      <a:pt x="6333" y="3435"/>
                      <a:pt x="5861" y="3435"/>
                    </a:cubicBezTo>
                    <a:lnTo>
                      <a:pt x="3813" y="3435"/>
                    </a:lnTo>
                    <a:cubicBezTo>
                      <a:pt x="3372" y="3435"/>
                      <a:pt x="3340" y="2773"/>
                      <a:pt x="3813" y="2773"/>
                    </a:cubicBezTo>
                    <a:close/>
                    <a:moveTo>
                      <a:pt x="2742" y="0"/>
                    </a:move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lnTo>
                      <a:pt x="1" y="2741"/>
                    </a:lnTo>
                    <a:lnTo>
                      <a:pt x="1" y="10649"/>
                    </a:lnTo>
                    <a:cubicBezTo>
                      <a:pt x="1" y="11216"/>
                      <a:pt x="473" y="11689"/>
                      <a:pt x="1009" y="11689"/>
                    </a:cubicBezTo>
                    <a:lnTo>
                      <a:pt x="7909" y="11689"/>
                    </a:lnTo>
                    <a:cubicBezTo>
                      <a:pt x="8444" y="11689"/>
                      <a:pt x="8917" y="11248"/>
                      <a:pt x="8917" y="10649"/>
                    </a:cubicBezTo>
                    <a:lnTo>
                      <a:pt x="8917" y="7751"/>
                    </a:lnTo>
                    <a:lnTo>
                      <a:pt x="6491" y="10177"/>
                    </a:lnTo>
                    <a:cubicBezTo>
                      <a:pt x="6491" y="10271"/>
                      <a:pt x="6428" y="10303"/>
                      <a:pt x="6365" y="10303"/>
                    </a:cubicBezTo>
                    <a:lnTo>
                      <a:pt x="4317" y="10901"/>
                    </a:lnTo>
                    <a:cubicBezTo>
                      <a:pt x="4198" y="10938"/>
                      <a:pt x="4080" y="10955"/>
                      <a:pt x="3967" y="10955"/>
                    </a:cubicBezTo>
                    <a:cubicBezTo>
                      <a:pt x="3209" y="10955"/>
                      <a:pt x="2625" y="10192"/>
                      <a:pt x="2899" y="9452"/>
                    </a:cubicBezTo>
                    <a:lnTo>
                      <a:pt x="3057" y="8979"/>
                    </a:lnTo>
                    <a:lnTo>
                      <a:pt x="1765" y="8979"/>
                    </a:lnTo>
                    <a:cubicBezTo>
                      <a:pt x="1324" y="8979"/>
                      <a:pt x="1293" y="8255"/>
                      <a:pt x="1765" y="8255"/>
                    </a:cubicBezTo>
                    <a:lnTo>
                      <a:pt x="3277" y="8255"/>
                    </a:lnTo>
                    <a:lnTo>
                      <a:pt x="3529" y="7593"/>
                    </a:lnTo>
                    <a:lnTo>
                      <a:pt x="1797" y="7593"/>
                    </a:lnTo>
                    <a:cubicBezTo>
                      <a:pt x="1356" y="7593"/>
                      <a:pt x="1324" y="6869"/>
                      <a:pt x="1797" y="6869"/>
                    </a:cubicBezTo>
                    <a:lnTo>
                      <a:pt x="4034" y="6869"/>
                    </a:lnTo>
                    <a:lnTo>
                      <a:pt x="4695" y="6207"/>
                    </a:lnTo>
                    <a:lnTo>
                      <a:pt x="1765" y="6207"/>
                    </a:lnTo>
                    <a:cubicBezTo>
                      <a:pt x="1324" y="6207"/>
                      <a:pt x="1293" y="5514"/>
                      <a:pt x="1765" y="5514"/>
                    </a:cubicBezTo>
                    <a:lnTo>
                      <a:pt x="5388" y="5514"/>
                    </a:lnTo>
                    <a:lnTo>
                      <a:pt x="6050" y="4821"/>
                    </a:lnTo>
                    <a:lnTo>
                      <a:pt x="1734" y="4821"/>
                    </a:lnTo>
                    <a:cubicBezTo>
                      <a:pt x="1293" y="4821"/>
                      <a:pt x="1261" y="4128"/>
                      <a:pt x="1734" y="4128"/>
                    </a:cubicBezTo>
                    <a:lnTo>
                      <a:pt x="6711" y="4128"/>
                    </a:lnTo>
                    <a:cubicBezTo>
                      <a:pt x="6963" y="3876"/>
                      <a:pt x="8696" y="2080"/>
                      <a:pt x="8917" y="1891"/>
                    </a:cubicBezTo>
                    <a:lnTo>
                      <a:pt x="8917" y="1009"/>
                    </a:lnTo>
                    <a:cubicBezTo>
                      <a:pt x="8917" y="473"/>
                      <a:pt x="8507" y="0"/>
                      <a:pt x="79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-6604350" y="3832175"/>
                <a:ext cx="58675" cy="56550"/>
              </a:xfrm>
              <a:custGeom>
                <a:rect b="b" l="l" r="r" t="t"/>
                <a:pathLst>
                  <a:path extrusionOk="0" h="2262" w="2347">
                    <a:moveTo>
                      <a:pt x="614" y="0"/>
                    </a:moveTo>
                    <a:lnTo>
                      <a:pt x="110" y="1607"/>
                    </a:lnTo>
                    <a:cubicBezTo>
                      <a:pt x="1" y="1934"/>
                      <a:pt x="222" y="2262"/>
                      <a:pt x="550" y="2262"/>
                    </a:cubicBezTo>
                    <a:cubicBezTo>
                      <a:pt x="600" y="2262"/>
                      <a:pt x="654" y="2254"/>
                      <a:pt x="709" y="2237"/>
                    </a:cubicBezTo>
                    <a:lnTo>
                      <a:pt x="2347" y="1701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-6470875" y="3684775"/>
                <a:ext cx="87475" cy="71800"/>
              </a:xfrm>
              <a:custGeom>
                <a:rect b="b" l="l" r="r" t="t"/>
                <a:pathLst>
                  <a:path extrusionOk="0" h="2872" w="3499">
                    <a:moveTo>
                      <a:pt x="1479" y="1"/>
                    </a:moveTo>
                    <a:cubicBezTo>
                      <a:pt x="1176" y="1"/>
                      <a:pt x="868" y="114"/>
                      <a:pt x="599" y="383"/>
                    </a:cubicBezTo>
                    <a:lnTo>
                      <a:pt x="1" y="950"/>
                    </a:lnTo>
                    <a:lnTo>
                      <a:pt x="1954" y="2872"/>
                    </a:lnTo>
                    <a:lnTo>
                      <a:pt x="2521" y="2305"/>
                    </a:lnTo>
                    <a:cubicBezTo>
                      <a:pt x="3498" y="1352"/>
                      <a:pt x="2524" y="1"/>
                      <a:pt x="14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-6578775" y="3721900"/>
                <a:ext cx="143375" cy="143375"/>
              </a:xfrm>
              <a:custGeom>
                <a:rect b="b" l="l" r="r" t="t"/>
                <a:pathLst>
                  <a:path extrusionOk="0" h="5735" w="5735">
                    <a:moveTo>
                      <a:pt x="3813" y="1"/>
                    </a:moveTo>
                    <a:lnTo>
                      <a:pt x="1" y="3813"/>
                    </a:lnTo>
                    <a:lnTo>
                      <a:pt x="1922" y="5734"/>
                    </a:lnTo>
                    <a:lnTo>
                      <a:pt x="4474" y="3183"/>
                    </a:lnTo>
                    <a:lnTo>
                      <a:pt x="5734" y="1922"/>
                    </a:lnTo>
                    <a:lnTo>
                      <a:pt x="38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-6685100" y="3636850"/>
                <a:ext cx="47275" cy="46475"/>
              </a:xfrm>
              <a:custGeom>
                <a:rect b="b" l="l" r="r" t="t"/>
                <a:pathLst>
                  <a:path extrusionOk="0" h="1859" w="1891">
                    <a:moveTo>
                      <a:pt x="1891" y="0"/>
                    </a:moveTo>
                    <a:lnTo>
                      <a:pt x="0" y="1859"/>
                    </a:lnTo>
                    <a:lnTo>
                      <a:pt x="1891" y="1859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77" name="Google Shape;7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4125" y="3060125"/>
            <a:ext cx="2079875" cy="20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40"/>
          <p:cNvSpPr txBox="1"/>
          <p:nvPr/>
        </p:nvSpPr>
        <p:spPr>
          <a:xfrm>
            <a:off x="2868075" y="1084313"/>
            <a:ext cx="4981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Initial Development Environment</a:t>
            </a:r>
            <a:endParaRPr/>
          </a:p>
        </p:txBody>
      </p:sp>
      <p:sp>
        <p:nvSpPr>
          <p:cNvPr id="779" name="Google Shape;779;p40"/>
          <p:cNvSpPr txBox="1"/>
          <p:nvPr/>
        </p:nvSpPr>
        <p:spPr>
          <a:xfrm>
            <a:off x="2868075" y="1757313"/>
            <a:ext cx="4981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Initial Deployment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0" name="Google Shape;780;p40"/>
          <p:cNvSpPr txBox="1"/>
          <p:nvPr/>
        </p:nvSpPr>
        <p:spPr>
          <a:xfrm>
            <a:off x="2868075" y="2397913"/>
            <a:ext cx="4981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Understanding automated front-end testing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1" name="Google Shape;781;p40"/>
          <p:cNvSpPr txBox="1"/>
          <p:nvPr/>
        </p:nvSpPr>
        <p:spPr>
          <a:xfrm>
            <a:off x="2868075" y="3081713"/>
            <a:ext cx="4981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Understanding package manager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2" name="Google Shape;782;p40"/>
          <p:cNvSpPr txBox="1"/>
          <p:nvPr/>
        </p:nvSpPr>
        <p:spPr>
          <a:xfrm>
            <a:off x="2868075" y="3776313"/>
            <a:ext cx="4981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Allocation of Points for user stories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3" name="Google Shape;783;p40"/>
          <p:cNvSpPr txBox="1"/>
          <p:nvPr/>
        </p:nvSpPr>
        <p:spPr>
          <a:xfrm>
            <a:off x="2868075" y="4449313"/>
            <a:ext cx="4981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Importance of documentation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1"/>
          <p:cNvSpPr txBox="1"/>
          <p:nvPr>
            <p:ph idx="4294967295" type="ctrTitle"/>
          </p:nvPr>
        </p:nvSpPr>
        <p:spPr>
          <a:xfrm>
            <a:off x="720000" y="540000"/>
            <a:ext cx="4680000" cy="1293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789" name="Google Shape;789;p41"/>
          <p:cNvSpPr txBox="1"/>
          <p:nvPr>
            <p:ph idx="1" type="subTitle"/>
          </p:nvPr>
        </p:nvSpPr>
        <p:spPr>
          <a:xfrm>
            <a:off x="720000" y="1771300"/>
            <a:ext cx="46800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Contact Us!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arunim_samudra@tamu.edu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nick_robert20@tamu.edu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nikhilnehra@tamu.edu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SMB200007@tamu.edu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0" name="Google Shape;7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725" y="1581150"/>
            <a:ext cx="3439200" cy="34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2"/>
          <p:cNvSpPr txBox="1"/>
          <p:nvPr>
            <p:ph idx="4294967295" type="title"/>
          </p:nvPr>
        </p:nvSpPr>
        <p:spPr>
          <a:xfrm>
            <a:off x="2658450" y="148518"/>
            <a:ext cx="38271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96" name="Google Shape;796;p42"/>
          <p:cNvSpPr txBox="1"/>
          <p:nvPr>
            <p:ph idx="1" type="body"/>
          </p:nvPr>
        </p:nvSpPr>
        <p:spPr>
          <a:xfrm>
            <a:off x="1229250" y="714375"/>
            <a:ext cx="66855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PHOTOS</a:t>
            </a:r>
            <a:endParaRPr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href="https://storyset.com/technology"&gt;Technology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href="https://storyset.com/work"&gt;Work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href="https://storyset.com/work"&gt;Work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href="https://storyset.com/device"&gt;Device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href="https://storyset.com/people"&gt;People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href="https://storyset.com/online"&gt;Online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&lt;a href="https://storyset.com/education"&gt;Education illustrations by Storyset&lt;/a&gt;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797" name="Google Shape;797;p42"/>
          <p:cNvGrpSpPr/>
          <p:nvPr/>
        </p:nvGrpSpPr>
        <p:grpSpPr>
          <a:xfrm>
            <a:off x="6598316" y="3069361"/>
            <a:ext cx="2839384" cy="2378945"/>
            <a:chOff x="6598316" y="3069361"/>
            <a:chExt cx="2839384" cy="2378945"/>
          </a:xfrm>
        </p:grpSpPr>
        <p:sp>
          <p:nvSpPr>
            <p:cNvPr id="798" name="Google Shape;798;p42"/>
            <p:cNvSpPr/>
            <p:nvPr/>
          </p:nvSpPr>
          <p:spPr>
            <a:xfrm>
              <a:off x="8414176" y="4424570"/>
              <a:ext cx="1023524" cy="1023736"/>
            </a:xfrm>
            <a:custGeom>
              <a:rect b="b" l="l" r="r" t="t"/>
              <a:pathLst>
                <a:path extrusionOk="0" h="14457" w="14454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8377237" y="3069361"/>
              <a:ext cx="381821" cy="379767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8759066" y="3449137"/>
              <a:ext cx="221431" cy="220298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6598316" y="4811237"/>
              <a:ext cx="188220" cy="18737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" name="Google Shape;802;p42"/>
            <p:cNvGrpSpPr/>
            <p:nvPr/>
          </p:nvGrpSpPr>
          <p:grpSpPr>
            <a:xfrm>
              <a:off x="6784341" y="3801484"/>
              <a:ext cx="2196152" cy="1197112"/>
              <a:chOff x="152407" y="3801484"/>
              <a:chExt cx="2196152" cy="1197112"/>
            </a:xfrm>
          </p:grpSpPr>
          <p:sp>
            <p:nvSpPr>
              <p:cNvPr id="803" name="Google Shape;803;p42"/>
              <p:cNvSpPr/>
              <p:nvPr/>
            </p:nvSpPr>
            <p:spPr>
              <a:xfrm>
                <a:off x="364479" y="3983372"/>
                <a:ext cx="1623440" cy="990808"/>
              </a:xfrm>
              <a:custGeom>
                <a:rect b="b" l="l" r="r" t="t"/>
                <a:pathLst>
                  <a:path extrusionOk="0" h="17693" w="28990">
                    <a:moveTo>
                      <a:pt x="907" y="0"/>
                    </a:moveTo>
                    <a:cubicBezTo>
                      <a:pt x="410" y="0"/>
                      <a:pt x="1" y="409"/>
                      <a:pt x="1" y="907"/>
                    </a:cubicBezTo>
                    <a:lnTo>
                      <a:pt x="1" y="16787"/>
                    </a:lnTo>
                    <a:cubicBezTo>
                      <a:pt x="1" y="17284"/>
                      <a:pt x="410" y="17693"/>
                      <a:pt x="907" y="17693"/>
                    </a:cubicBezTo>
                    <a:lnTo>
                      <a:pt x="28081" y="17693"/>
                    </a:lnTo>
                    <a:cubicBezTo>
                      <a:pt x="28579" y="17693"/>
                      <a:pt x="28988" y="17284"/>
                      <a:pt x="28988" y="16787"/>
                    </a:cubicBezTo>
                    <a:lnTo>
                      <a:pt x="28989" y="16787"/>
                    </a:lnTo>
                    <a:lnTo>
                      <a:pt x="28989" y="907"/>
                    </a:lnTo>
                    <a:cubicBezTo>
                      <a:pt x="28989" y="409"/>
                      <a:pt x="28581" y="0"/>
                      <a:pt x="280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2"/>
              <p:cNvSpPr/>
              <p:nvPr/>
            </p:nvSpPr>
            <p:spPr>
              <a:xfrm>
                <a:off x="417399" y="4037804"/>
                <a:ext cx="1517432" cy="774424"/>
              </a:xfrm>
              <a:custGeom>
                <a:rect b="b" l="l" r="r" t="t"/>
                <a:pathLst>
                  <a:path extrusionOk="0" h="13829" w="27097">
                    <a:moveTo>
                      <a:pt x="0" y="1"/>
                    </a:moveTo>
                    <a:lnTo>
                      <a:pt x="0" y="13829"/>
                    </a:lnTo>
                    <a:lnTo>
                      <a:pt x="27096" y="13829"/>
                    </a:lnTo>
                    <a:lnTo>
                      <a:pt x="27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2"/>
              <p:cNvSpPr/>
              <p:nvPr/>
            </p:nvSpPr>
            <p:spPr>
              <a:xfrm>
                <a:off x="270567" y="4872091"/>
                <a:ext cx="1811208" cy="126504"/>
              </a:xfrm>
              <a:custGeom>
                <a:rect b="b" l="l" r="r" t="t"/>
                <a:pathLst>
                  <a:path extrusionOk="0" h="2259" w="32343">
                    <a:moveTo>
                      <a:pt x="1" y="1"/>
                    </a:moveTo>
                    <a:lnTo>
                      <a:pt x="1" y="1247"/>
                    </a:lnTo>
                    <a:cubicBezTo>
                      <a:pt x="1" y="1803"/>
                      <a:pt x="456" y="2258"/>
                      <a:pt x="1012" y="2258"/>
                    </a:cubicBezTo>
                    <a:lnTo>
                      <a:pt x="31331" y="2258"/>
                    </a:lnTo>
                    <a:cubicBezTo>
                      <a:pt x="31887" y="2258"/>
                      <a:pt x="32342" y="1803"/>
                      <a:pt x="32342" y="1247"/>
                    </a:cubicBezTo>
                    <a:lnTo>
                      <a:pt x="32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2"/>
              <p:cNvSpPr/>
              <p:nvPr/>
            </p:nvSpPr>
            <p:spPr>
              <a:xfrm>
                <a:off x="996495" y="4872596"/>
                <a:ext cx="359408" cy="41328"/>
              </a:xfrm>
              <a:custGeom>
                <a:rect b="b" l="l" r="r" t="t"/>
                <a:pathLst>
                  <a:path extrusionOk="0" h="738" w="6418">
                    <a:moveTo>
                      <a:pt x="1" y="1"/>
                    </a:moveTo>
                    <a:lnTo>
                      <a:pt x="1" y="407"/>
                    </a:lnTo>
                    <a:cubicBezTo>
                      <a:pt x="1" y="589"/>
                      <a:pt x="148" y="737"/>
                      <a:pt x="330" y="737"/>
                    </a:cubicBezTo>
                    <a:lnTo>
                      <a:pt x="6089" y="737"/>
                    </a:lnTo>
                    <a:cubicBezTo>
                      <a:pt x="6270" y="737"/>
                      <a:pt x="6417" y="589"/>
                      <a:pt x="6417" y="407"/>
                    </a:cubicBezTo>
                    <a:lnTo>
                      <a:pt x="64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2"/>
              <p:cNvSpPr/>
              <p:nvPr/>
            </p:nvSpPr>
            <p:spPr>
              <a:xfrm>
                <a:off x="1353551" y="4213196"/>
                <a:ext cx="319032" cy="22176"/>
              </a:xfrm>
              <a:custGeom>
                <a:rect b="b" l="l" r="r" t="t"/>
                <a:pathLst>
                  <a:path extrusionOk="0" h="396" w="5697">
                    <a:moveTo>
                      <a:pt x="0" y="0"/>
                    </a:moveTo>
                    <a:lnTo>
                      <a:pt x="0" y="396"/>
                    </a:lnTo>
                    <a:lnTo>
                      <a:pt x="5696" y="396"/>
                    </a:lnTo>
                    <a:lnTo>
                      <a:pt x="56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2"/>
              <p:cNvSpPr/>
              <p:nvPr/>
            </p:nvSpPr>
            <p:spPr>
              <a:xfrm>
                <a:off x="1225199" y="4271772"/>
                <a:ext cx="575736" cy="22232"/>
              </a:xfrm>
              <a:custGeom>
                <a:rect b="b" l="l" r="r" t="t"/>
                <a:pathLst>
                  <a:path extrusionOk="0" h="397" w="10281">
                    <a:moveTo>
                      <a:pt x="0" y="1"/>
                    </a:moveTo>
                    <a:lnTo>
                      <a:pt x="0" y="397"/>
                    </a:lnTo>
                    <a:lnTo>
                      <a:pt x="10281" y="397"/>
                    </a:lnTo>
                    <a:lnTo>
                      <a:pt x="102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2"/>
              <p:cNvSpPr/>
              <p:nvPr/>
            </p:nvSpPr>
            <p:spPr>
              <a:xfrm>
                <a:off x="1225199" y="4387580"/>
                <a:ext cx="575736" cy="123592"/>
              </a:xfrm>
              <a:custGeom>
                <a:rect b="b" l="l" r="r" t="t"/>
                <a:pathLst>
                  <a:path extrusionOk="0" h="2207" w="10281">
                    <a:moveTo>
                      <a:pt x="1485" y="1"/>
                    </a:moveTo>
                    <a:cubicBezTo>
                      <a:pt x="668" y="1"/>
                      <a:pt x="0" y="498"/>
                      <a:pt x="0" y="1104"/>
                    </a:cubicBezTo>
                    <a:cubicBezTo>
                      <a:pt x="0" y="1711"/>
                      <a:pt x="668" y="2207"/>
                      <a:pt x="1485" y="2207"/>
                    </a:cubicBezTo>
                    <a:lnTo>
                      <a:pt x="8796" y="2207"/>
                    </a:lnTo>
                    <a:cubicBezTo>
                      <a:pt x="9613" y="2207"/>
                      <a:pt x="10281" y="1711"/>
                      <a:pt x="10281" y="1104"/>
                    </a:cubicBezTo>
                    <a:cubicBezTo>
                      <a:pt x="10281" y="498"/>
                      <a:pt x="9613" y="1"/>
                      <a:pt x="87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2"/>
              <p:cNvSpPr/>
              <p:nvPr/>
            </p:nvSpPr>
            <p:spPr>
              <a:xfrm>
                <a:off x="1308471" y="4430420"/>
                <a:ext cx="37856" cy="37856"/>
              </a:xfrm>
              <a:custGeom>
                <a:rect b="b" l="l" r="r" t="t"/>
                <a:pathLst>
                  <a:path extrusionOk="0" h="676" w="676">
                    <a:moveTo>
                      <a:pt x="338" y="1"/>
                    </a:moveTo>
                    <a:cubicBezTo>
                      <a:pt x="152" y="1"/>
                      <a:pt x="1" y="152"/>
                      <a:pt x="1" y="338"/>
                    </a:cubicBezTo>
                    <a:cubicBezTo>
                      <a:pt x="1" y="523"/>
                      <a:pt x="152" y="676"/>
                      <a:pt x="338" y="676"/>
                    </a:cubicBezTo>
                    <a:cubicBezTo>
                      <a:pt x="523" y="676"/>
                      <a:pt x="673" y="523"/>
                      <a:pt x="673" y="338"/>
                    </a:cubicBezTo>
                    <a:cubicBezTo>
                      <a:pt x="676" y="153"/>
                      <a:pt x="523" y="1"/>
                      <a:pt x="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2"/>
              <p:cNvSpPr/>
              <p:nvPr/>
            </p:nvSpPr>
            <p:spPr>
              <a:xfrm>
                <a:off x="1382671" y="4430420"/>
                <a:ext cx="37912" cy="37856"/>
              </a:xfrm>
              <a:custGeom>
                <a:rect b="b" l="l" r="r" t="t"/>
                <a:pathLst>
                  <a:path extrusionOk="0" h="676" w="677">
                    <a:moveTo>
                      <a:pt x="339" y="1"/>
                    </a:moveTo>
                    <a:cubicBezTo>
                      <a:pt x="153" y="1"/>
                      <a:pt x="0" y="152"/>
                      <a:pt x="0" y="338"/>
                    </a:cubicBezTo>
                    <a:cubicBezTo>
                      <a:pt x="0" y="523"/>
                      <a:pt x="150" y="676"/>
                      <a:pt x="339" y="676"/>
                    </a:cubicBezTo>
                    <a:cubicBezTo>
                      <a:pt x="524" y="676"/>
                      <a:pt x="674" y="523"/>
                      <a:pt x="674" y="338"/>
                    </a:cubicBezTo>
                    <a:cubicBezTo>
                      <a:pt x="677" y="153"/>
                      <a:pt x="524" y="1"/>
                      <a:pt x="3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2"/>
              <p:cNvSpPr/>
              <p:nvPr/>
            </p:nvSpPr>
            <p:spPr>
              <a:xfrm>
                <a:off x="1456927" y="4430420"/>
                <a:ext cx="37912" cy="37856"/>
              </a:xfrm>
              <a:custGeom>
                <a:rect b="b" l="l" r="r" t="t"/>
                <a:pathLst>
                  <a:path extrusionOk="0" h="676" w="677">
                    <a:moveTo>
                      <a:pt x="339" y="1"/>
                    </a:moveTo>
                    <a:cubicBezTo>
                      <a:pt x="153" y="1"/>
                      <a:pt x="0" y="152"/>
                      <a:pt x="0" y="338"/>
                    </a:cubicBezTo>
                    <a:cubicBezTo>
                      <a:pt x="0" y="523"/>
                      <a:pt x="152" y="676"/>
                      <a:pt x="339" y="676"/>
                    </a:cubicBezTo>
                    <a:cubicBezTo>
                      <a:pt x="524" y="676"/>
                      <a:pt x="677" y="523"/>
                      <a:pt x="677" y="338"/>
                    </a:cubicBezTo>
                    <a:cubicBezTo>
                      <a:pt x="677" y="153"/>
                      <a:pt x="526" y="1"/>
                      <a:pt x="3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2"/>
              <p:cNvSpPr/>
              <p:nvPr/>
            </p:nvSpPr>
            <p:spPr>
              <a:xfrm>
                <a:off x="1531239" y="4430420"/>
                <a:ext cx="37968" cy="37856"/>
              </a:xfrm>
              <a:custGeom>
                <a:rect b="b" l="l" r="r" t="t"/>
                <a:pathLst>
                  <a:path extrusionOk="0" h="676" w="678">
                    <a:moveTo>
                      <a:pt x="339" y="1"/>
                    </a:moveTo>
                    <a:cubicBezTo>
                      <a:pt x="153" y="1"/>
                      <a:pt x="1" y="152"/>
                      <a:pt x="1" y="338"/>
                    </a:cubicBezTo>
                    <a:cubicBezTo>
                      <a:pt x="1" y="523"/>
                      <a:pt x="152" y="676"/>
                      <a:pt x="339" y="676"/>
                    </a:cubicBezTo>
                    <a:cubicBezTo>
                      <a:pt x="525" y="676"/>
                      <a:pt x="677" y="523"/>
                      <a:pt x="677" y="338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2"/>
              <p:cNvSpPr/>
              <p:nvPr/>
            </p:nvSpPr>
            <p:spPr>
              <a:xfrm>
                <a:off x="1605495" y="4430420"/>
                <a:ext cx="37968" cy="37856"/>
              </a:xfrm>
              <a:custGeom>
                <a:rect b="b" l="l" r="r" t="t"/>
                <a:pathLst>
                  <a:path extrusionOk="0" h="676" w="678">
                    <a:moveTo>
                      <a:pt x="339" y="1"/>
                    </a:moveTo>
                    <a:cubicBezTo>
                      <a:pt x="153" y="1"/>
                      <a:pt x="1" y="152"/>
                      <a:pt x="1" y="338"/>
                    </a:cubicBezTo>
                    <a:cubicBezTo>
                      <a:pt x="1" y="523"/>
                      <a:pt x="152" y="676"/>
                      <a:pt x="339" y="676"/>
                    </a:cubicBezTo>
                    <a:cubicBezTo>
                      <a:pt x="525" y="676"/>
                      <a:pt x="675" y="523"/>
                      <a:pt x="675" y="338"/>
                    </a:cubicBezTo>
                    <a:cubicBezTo>
                      <a:pt x="677" y="153"/>
                      <a:pt x="525" y="1"/>
                      <a:pt x="3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2"/>
              <p:cNvSpPr/>
              <p:nvPr/>
            </p:nvSpPr>
            <p:spPr>
              <a:xfrm>
                <a:off x="1679919" y="4430420"/>
                <a:ext cx="37800" cy="37856"/>
              </a:xfrm>
              <a:custGeom>
                <a:rect b="b" l="l" r="r" t="t"/>
                <a:pathLst>
                  <a:path extrusionOk="0" h="676" w="675">
                    <a:moveTo>
                      <a:pt x="336" y="1"/>
                    </a:moveTo>
                    <a:cubicBezTo>
                      <a:pt x="150" y="1"/>
                      <a:pt x="0" y="152"/>
                      <a:pt x="0" y="338"/>
                    </a:cubicBezTo>
                    <a:cubicBezTo>
                      <a:pt x="0" y="523"/>
                      <a:pt x="150" y="676"/>
                      <a:pt x="336" y="676"/>
                    </a:cubicBezTo>
                    <a:cubicBezTo>
                      <a:pt x="522" y="676"/>
                      <a:pt x="674" y="523"/>
                      <a:pt x="674" y="338"/>
                    </a:cubicBezTo>
                    <a:cubicBezTo>
                      <a:pt x="674" y="153"/>
                      <a:pt x="522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2"/>
              <p:cNvSpPr/>
              <p:nvPr/>
            </p:nvSpPr>
            <p:spPr>
              <a:xfrm>
                <a:off x="1413135" y="4593212"/>
                <a:ext cx="199920" cy="81088"/>
              </a:xfrm>
              <a:custGeom>
                <a:rect b="b" l="l" r="r" t="t"/>
                <a:pathLst>
                  <a:path extrusionOk="0" h="1448" w="3570">
                    <a:moveTo>
                      <a:pt x="1" y="1"/>
                    </a:moveTo>
                    <a:lnTo>
                      <a:pt x="1" y="1447"/>
                    </a:lnTo>
                    <a:lnTo>
                      <a:pt x="3569" y="1447"/>
                    </a:lnTo>
                    <a:lnTo>
                      <a:pt x="35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2"/>
              <p:cNvSpPr/>
              <p:nvPr/>
            </p:nvSpPr>
            <p:spPr>
              <a:xfrm>
                <a:off x="1448359" y="4622612"/>
                <a:ext cx="129360" cy="22232"/>
              </a:xfrm>
              <a:custGeom>
                <a:rect b="b" l="l" r="r" t="t"/>
                <a:pathLst>
                  <a:path extrusionOk="0" h="397" w="2310">
                    <a:moveTo>
                      <a:pt x="1" y="1"/>
                    </a:moveTo>
                    <a:lnTo>
                      <a:pt x="1" y="397"/>
                    </a:lnTo>
                    <a:lnTo>
                      <a:pt x="2310" y="397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2"/>
              <p:cNvSpPr/>
              <p:nvPr/>
            </p:nvSpPr>
            <p:spPr>
              <a:xfrm>
                <a:off x="511143" y="4119675"/>
                <a:ext cx="610680" cy="610848"/>
              </a:xfrm>
              <a:custGeom>
                <a:rect b="b" l="l" r="r" t="t"/>
                <a:pathLst>
                  <a:path extrusionOk="0" h="10908" w="10905">
                    <a:moveTo>
                      <a:pt x="5453" y="1"/>
                    </a:moveTo>
                    <a:cubicBezTo>
                      <a:pt x="2440" y="1"/>
                      <a:pt x="1" y="2443"/>
                      <a:pt x="1" y="5454"/>
                    </a:cubicBezTo>
                    <a:cubicBezTo>
                      <a:pt x="1" y="8467"/>
                      <a:pt x="2443" y="10908"/>
                      <a:pt x="5453" y="10908"/>
                    </a:cubicBezTo>
                    <a:cubicBezTo>
                      <a:pt x="8464" y="10908"/>
                      <a:pt x="10905" y="8464"/>
                      <a:pt x="10905" y="5454"/>
                    </a:cubicBezTo>
                    <a:cubicBezTo>
                      <a:pt x="10905" y="2441"/>
                      <a:pt x="8462" y="1"/>
                      <a:pt x="54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2"/>
              <p:cNvSpPr/>
              <p:nvPr/>
            </p:nvSpPr>
            <p:spPr>
              <a:xfrm>
                <a:off x="738671" y="4268356"/>
                <a:ext cx="155512" cy="208992"/>
              </a:xfrm>
              <a:custGeom>
                <a:rect b="b" l="l" r="r" t="t"/>
                <a:pathLst>
                  <a:path extrusionOk="0" h="3732" w="2777">
                    <a:moveTo>
                      <a:pt x="1388" y="0"/>
                    </a:moveTo>
                    <a:cubicBezTo>
                      <a:pt x="622" y="0"/>
                      <a:pt x="0" y="834"/>
                      <a:pt x="0" y="1866"/>
                    </a:cubicBezTo>
                    <a:cubicBezTo>
                      <a:pt x="0" y="2897"/>
                      <a:pt x="622" y="3731"/>
                      <a:pt x="1388" y="3731"/>
                    </a:cubicBezTo>
                    <a:cubicBezTo>
                      <a:pt x="2155" y="3731"/>
                      <a:pt x="2777" y="2897"/>
                      <a:pt x="2777" y="1866"/>
                    </a:cubicBezTo>
                    <a:cubicBezTo>
                      <a:pt x="2777" y="836"/>
                      <a:pt x="2155" y="0"/>
                      <a:pt x="1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2"/>
              <p:cNvSpPr/>
              <p:nvPr/>
            </p:nvSpPr>
            <p:spPr>
              <a:xfrm>
                <a:off x="654671" y="4492972"/>
                <a:ext cx="323456" cy="237552"/>
              </a:xfrm>
              <a:custGeom>
                <a:rect b="b" l="l" r="r" t="t"/>
                <a:pathLst>
                  <a:path extrusionOk="0" h="4242" w="5776">
                    <a:moveTo>
                      <a:pt x="2888" y="1"/>
                    </a:moveTo>
                    <a:cubicBezTo>
                      <a:pt x="1293" y="1"/>
                      <a:pt x="0" y="1294"/>
                      <a:pt x="0" y="2887"/>
                    </a:cubicBezTo>
                    <a:cubicBezTo>
                      <a:pt x="0" y="3078"/>
                      <a:pt x="19" y="3267"/>
                      <a:pt x="54" y="3447"/>
                    </a:cubicBezTo>
                    <a:cubicBezTo>
                      <a:pt x="880" y="3949"/>
                      <a:pt x="1851" y="4242"/>
                      <a:pt x="2888" y="4242"/>
                    </a:cubicBezTo>
                    <a:cubicBezTo>
                      <a:pt x="3926" y="4242"/>
                      <a:pt x="4897" y="3951"/>
                      <a:pt x="5722" y="3449"/>
                    </a:cubicBezTo>
                    <a:cubicBezTo>
                      <a:pt x="5756" y="3268"/>
                      <a:pt x="5776" y="3080"/>
                      <a:pt x="5776" y="2890"/>
                    </a:cubicBezTo>
                    <a:cubicBezTo>
                      <a:pt x="5776" y="1294"/>
                      <a:pt x="4484" y="1"/>
                      <a:pt x="2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2"/>
              <p:cNvSpPr/>
              <p:nvPr/>
            </p:nvSpPr>
            <p:spPr>
              <a:xfrm>
                <a:off x="152407" y="3801484"/>
                <a:ext cx="507080" cy="363832"/>
              </a:xfrm>
              <a:custGeom>
                <a:rect b="b" l="l" r="r" t="t"/>
                <a:pathLst>
                  <a:path extrusionOk="0" h="6497" w="9055">
                    <a:moveTo>
                      <a:pt x="4528" y="1"/>
                    </a:moveTo>
                    <a:cubicBezTo>
                      <a:pt x="4227" y="1"/>
                      <a:pt x="3926" y="169"/>
                      <a:pt x="3697" y="505"/>
                    </a:cubicBezTo>
                    <a:lnTo>
                      <a:pt x="457" y="5274"/>
                    </a:lnTo>
                    <a:cubicBezTo>
                      <a:pt x="1" y="5947"/>
                      <a:pt x="291" y="6496"/>
                      <a:pt x="1105" y="6496"/>
                    </a:cubicBezTo>
                    <a:lnTo>
                      <a:pt x="7952" y="6496"/>
                    </a:lnTo>
                    <a:cubicBezTo>
                      <a:pt x="8765" y="6496"/>
                      <a:pt x="9055" y="5945"/>
                      <a:pt x="8599" y="5274"/>
                    </a:cubicBezTo>
                    <a:lnTo>
                      <a:pt x="5359" y="505"/>
                    </a:lnTo>
                    <a:cubicBezTo>
                      <a:pt x="5131" y="169"/>
                      <a:pt x="4829" y="1"/>
                      <a:pt x="45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2"/>
              <p:cNvSpPr/>
              <p:nvPr/>
            </p:nvSpPr>
            <p:spPr>
              <a:xfrm>
                <a:off x="393543" y="3801484"/>
                <a:ext cx="265888" cy="363832"/>
              </a:xfrm>
              <a:custGeom>
                <a:rect b="b" l="l" r="r" t="t"/>
                <a:pathLst>
                  <a:path extrusionOk="0" h="6497" w="4748">
                    <a:moveTo>
                      <a:pt x="222" y="1"/>
                    </a:moveTo>
                    <a:cubicBezTo>
                      <a:pt x="148" y="1"/>
                      <a:pt x="74" y="11"/>
                      <a:pt x="1" y="31"/>
                    </a:cubicBezTo>
                    <a:cubicBezTo>
                      <a:pt x="225" y="94"/>
                      <a:pt x="438" y="252"/>
                      <a:pt x="609" y="505"/>
                    </a:cubicBezTo>
                    <a:lnTo>
                      <a:pt x="3848" y="5274"/>
                    </a:lnTo>
                    <a:cubicBezTo>
                      <a:pt x="4306" y="5947"/>
                      <a:pt x="4013" y="6496"/>
                      <a:pt x="3201" y="6496"/>
                    </a:cubicBezTo>
                    <a:lnTo>
                      <a:pt x="3646" y="6496"/>
                    </a:lnTo>
                    <a:cubicBezTo>
                      <a:pt x="4458" y="6496"/>
                      <a:pt x="4748" y="5945"/>
                      <a:pt x="4291" y="5274"/>
                    </a:cubicBezTo>
                    <a:lnTo>
                      <a:pt x="1053" y="505"/>
                    </a:lnTo>
                    <a:cubicBezTo>
                      <a:pt x="824" y="168"/>
                      <a:pt x="524" y="1"/>
                      <a:pt x="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2"/>
              <p:cNvSpPr/>
              <p:nvPr/>
            </p:nvSpPr>
            <p:spPr>
              <a:xfrm>
                <a:off x="389063" y="3891868"/>
                <a:ext cx="33600" cy="181160"/>
              </a:xfrm>
              <a:custGeom>
                <a:rect b="b" l="l" r="r" t="t"/>
                <a:pathLst>
                  <a:path extrusionOk="0" h="3235" w="600">
                    <a:moveTo>
                      <a:pt x="300" y="1"/>
                    </a:moveTo>
                    <a:cubicBezTo>
                      <a:pt x="135" y="1"/>
                      <a:pt x="0" y="135"/>
                      <a:pt x="0" y="301"/>
                    </a:cubicBezTo>
                    <a:lnTo>
                      <a:pt x="0" y="2937"/>
                    </a:lnTo>
                    <a:cubicBezTo>
                      <a:pt x="0" y="3101"/>
                      <a:pt x="133" y="3235"/>
                      <a:pt x="300" y="3235"/>
                    </a:cubicBezTo>
                    <a:cubicBezTo>
                      <a:pt x="465" y="3235"/>
                      <a:pt x="600" y="3101"/>
                      <a:pt x="600" y="2937"/>
                    </a:cubicBezTo>
                    <a:lnTo>
                      <a:pt x="600" y="301"/>
                    </a:lnTo>
                    <a:cubicBezTo>
                      <a:pt x="600" y="135"/>
                      <a:pt x="466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2"/>
              <p:cNvSpPr/>
              <p:nvPr/>
            </p:nvSpPr>
            <p:spPr>
              <a:xfrm>
                <a:off x="389063" y="4088260"/>
                <a:ext cx="33600" cy="33544"/>
              </a:xfrm>
              <a:custGeom>
                <a:rect b="b" l="l" r="r" t="t"/>
                <a:pathLst>
                  <a:path extrusionOk="0" h="599" w="600">
                    <a:moveTo>
                      <a:pt x="300" y="1"/>
                    </a:moveTo>
                    <a:cubicBezTo>
                      <a:pt x="135" y="1"/>
                      <a:pt x="0" y="132"/>
                      <a:pt x="0" y="299"/>
                    </a:cubicBezTo>
                    <a:cubicBezTo>
                      <a:pt x="0" y="464"/>
                      <a:pt x="133" y="599"/>
                      <a:pt x="300" y="599"/>
                    </a:cubicBezTo>
                    <a:cubicBezTo>
                      <a:pt x="465" y="599"/>
                      <a:pt x="600" y="464"/>
                      <a:pt x="600" y="299"/>
                    </a:cubicBezTo>
                    <a:cubicBezTo>
                      <a:pt x="600" y="135"/>
                      <a:pt x="466" y="1"/>
                      <a:pt x="3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2"/>
              <p:cNvSpPr/>
              <p:nvPr/>
            </p:nvSpPr>
            <p:spPr>
              <a:xfrm>
                <a:off x="1658079" y="3819796"/>
                <a:ext cx="690480" cy="858872"/>
              </a:xfrm>
              <a:custGeom>
                <a:rect b="b" l="l" r="r" t="t"/>
                <a:pathLst>
                  <a:path extrusionOk="0" h="15337" w="12330">
                    <a:moveTo>
                      <a:pt x="1" y="0"/>
                    </a:moveTo>
                    <a:lnTo>
                      <a:pt x="1" y="15336"/>
                    </a:lnTo>
                    <a:lnTo>
                      <a:pt x="12330" y="15336"/>
                    </a:lnTo>
                    <a:lnTo>
                      <a:pt x="1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2"/>
              <p:cNvSpPr/>
              <p:nvPr/>
            </p:nvSpPr>
            <p:spPr>
              <a:xfrm>
                <a:off x="1658079" y="3819796"/>
                <a:ext cx="690480" cy="125104"/>
              </a:xfrm>
              <a:custGeom>
                <a:rect b="b" l="l" r="r" t="t"/>
                <a:pathLst>
                  <a:path extrusionOk="0" h="2234" w="12330">
                    <a:moveTo>
                      <a:pt x="1" y="0"/>
                    </a:moveTo>
                    <a:lnTo>
                      <a:pt x="1" y="2233"/>
                    </a:lnTo>
                    <a:lnTo>
                      <a:pt x="12330" y="2233"/>
                    </a:lnTo>
                    <a:lnTo>
                      <a:pt x="12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2"/>
              <p:cNvSpPr/>
              <p:nvPr/>
            </p:nvSpPr>
            <p:spPr>
              <a:xfrm>
                <a:off x="1703103" y="3862747"/>
                <a:ext cx="36120" cy="36176"/>
              </a:xfrm>
              <a:custGeom>
                <a:rect b="b" l="l" r="r" t="t"/>
                <a:pathLst>
                  <a:path extrusionOk="0" h="646" w="645">
                    <a:moveTo>
                      <a:pt x="323" y="1"/>
                    </a:moveTo>
                    <a:cubicBezTo>
                      <a:pt x="145" y="1"/>
                      <a:pt x="0" y="144"/>
                      <a:pt x="0" y="322"/>
                    </a:cubicBezTo>
                    <a:cubicBezTo>
                      <a:pt x="0" y="500"/>
                      <a:pt x="145" y="645"/>
                      <a:pt x="323" y="645"/>
                    </a:cubicBezTo>
                    <a:cubicBezTo>
                      <a:pt x="500" y="645"/>
                      <a:pt x="645" y="500"/>
                      <a:pt x="645" y="322"/>
                    </a:cubicBezTo>
                    <a:cubicBezTo>
                      <a:pt x="645" y="144"/>
                      <a:pt x="500" y="1"/>
                      <a:pt x="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2"/>
              <p:cNvSpPr/>
              <p:nvPr/>
            </p:nvSpPr>
            <p:spPr>
              <a:xfrm>
                <a:off x="1771031" y="3862747"/>
                <a:ext cx="36064" cy="36176"/>
              </a:xfrm>
              <a:custGeom>
                <a:rect b="b" l="l" r="r" t="t"/>
                <a:pathLst>
                  <a:path extrusionOk="0" h="646" w="644">
                    <a:moveTo>
                      <a:pt x="322" y="1"/>
                    </a:moveTo>
                    <a:cubicBezTo>
                      <a:pt x="144" y="1"/>
                      <a:pt x="1" y="144"/>
                      <a:pt x="1" y="322"/>
                    </a:cubicBezTo>
                    <a:cubicBezTo>
                      <a:pt x="1" y="500"/>
                      <a:pt x="144" y="645"/>
                      <a:pt x="322" y="645"/>
                    </a:cubicBezTo>
                    <a:cubicBezTo>
                      <a:pt x="500" y="645"/>
                      <a:pt x="644" y="500"/>
                      <a:pt x="644" y="322"/>
                    </a:cubicBezTo>
                    <a:cubicBezTo>
                      <a:pt x="644" y="144"/>
                      <a:pt x="500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2"/>
              <p:cNvSpPr/>
              <p:nvPr/>
            </p:nvSpPr>
            <p:spPr>
              <a:xfrm>
                <a:off x="1838847" y="3862747"/>
                <a:ext cx="36064" cy="36176"/>
              </a:xfrm>
              <a:custGeom>
                <a:rect b="b" l="l" r="r" t="t"/>
                <a:pathLst>
                  <a:path extrusionOk="0" h="646" w="644">
                    <a:moveTo>
                      <a:pt x="322" y="1"/>
                    </a:moveTo>
                    <a:cubicBezTo>
                      <a:pt x="144" y="1"/>
                      <a:pt x="0" y="144"/>
                      <a:pt x="0" y="322"/>
                    </a:cubicBezTo>
                    <a:cubicBezTo>
                      <a:pt x="0" y="500"/>
                      <a:pt x="144" y="645"/>
                      <a:pt x="322" y="645"/>
                    </a:cubicBezTo>
                    <a:cubicBezTo>
                      <a:pt x="500" y="645"/>
                      <a:pt x="643" y="500"/>
                      <a:pt x="643" y="322"/>
                    </a:cubicBezTo>
                    <a:cubicBezTo>
                      <a:pt x="643" y="144"/>
                      <a:pt x="500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2"/>
              <p:cNvSpPr/>
              <p:nvPr/>
            </p:nvSpPr>
            <p:spPr>
              <a:xfrm>
                <a:off x="1743815" y="4089772"/>
                <a:ext cx="514667" cy="448623"/>
              </a:xfrm>
              <a:custGeom>
                <a:rect b="b" l="l" r="r" t="t"/>
                <a:pathLst>
                  <a:path extrusionOk="0" h="11157" w="12849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2"/>
              <p:cNvSpPr/>
              <p:nvPr/>
            </p:nvSpPr>
            <p:spPr>
              <a:xfrm>
                <a:off x="1906875" y="4226527"/>
                <a:ext cx="199634" cy="157181"/>
              </a:xfrm>
              <a:custGeom>
                <a:rect b="b" l="l" r="r" t="t"/>
                <a:pathLst>
                  <a:path extrusionOk="0" h="3909" w="4984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2"/>
              <p:cNvSpPr/>
              <p:nvPr/>
            </p:nvSpPr>
            <p:spPr>
              <a:xfrm>
                <a:off x="1933250" y="4151651"/>
                <a:ext cx="325367" cy="386700"/>
              </a:xfrm>
              <a:custGeom>
                <a:rect b="b" l="l" r="r" t="t"/>
                <a:pathLst>
                  <a:path extrusionOk="0" h="9617" w="8123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2"/>
          <p:cNvGrpSpPr/>
          <p:nvPr/>
        </p:nvGrpSpPr>
        <p:grpSpPr>
          <a:xfrm>
            <a:off x="6810376" y="2229098"/>
            <a:ext cx="1689500" cy="1202661"/>
            <a:chOff x="6810376" y="2229098"/>
            <a:chExt cx="1689500" cy="1202661"/>
          </a:xfrm>
        </p:grpSpPr>
        <p:sp>
          <p:nvSpPr>
            <p:cNvPr id="327" name="Google Shape;327;p32"/>
            <p:cNvSpPr/>
            <p:nvPr/>
          </p:nvSpPr>
          <p:spPr>
            <a:xfrm>
              <a:off x="6988201" y="2229105"/>
              <a:ext cx="498254" cy="514818"/>
            </a:xfrm>
            <a:custGeom>
              <a:rect b="b" l="l" r="r" t="t"/>
              <a:pathLst>
                <a:path extrusionOk="0" h="9793" w="9786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763950" y="2671753"/>
              <a:ext cx="735925" cy="760004"/>
            </a:xfrm>
            <a:custGeom>
              <a:rect b="b" l="l" r="r" t="t"/>
              <a:pathLst>
                <a:path extrusionOk="0" h="14457" w="14454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 flipH="1">
              <a:off x="6810376" y="3010715"/>
              <a:ext cx="274534" cy="281933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 flipH="1">
              <a:off x="8091960" y="2229098"/>
              <a:ext cx="159211" cy="163545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 flipH="1">
              <a:off x="7084905" y="3292659"/>
              <a:ext cx="135332" cy="13910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32"/>
          <p:cNvGrpSpPr/>
          <p:nvPr/>
        </p:nvGrpSpPr>
        <p:grpSpPr>
          <a:xfrm>
            <a:off x="4692463" y="2229110"/>
            <a:ext cx="1689500" cy="1202661"/>
            <a:chOff x="4692463" y="2229110"/>
            <a:chExt cx="1689500" cy="1202661"/>
          </a:xfrm>
        </p:grpSpPr>
        <p:sp>
          <p:nvSpPr>
            <p:cNvPr id="333" name="Google Shape;333;p32"/>
            <p:cNvSpPr/>
            <p:nvPr/>
          </p:nvSpPr>
          <p:spPr>
            <a:xfrm>
              <a:off x="4870289" y="2229118"/>
              <a:ext cx="498254" cy="514818"/>
            </a:xfrm>
            <a:custGeom>
              <a:rect b="b" l="l" r="r" t="t"/>
              <a:pathLst>
                <a:path extrusionOk="0" h="9793" w="9786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646038" y="2671765"/>
              <a:ext cx="735925" cy="760004"/>
            </a:xfrm>
            <a:custGeom>
              <a:rect b="b" l="l" r="r" t="t"/>
              <a:pathLst>
                <a:path extrusionOk="0" h="14457" w="14454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 flipH="1">
              <a:off x="4692463" y="3010728"/>
              <a:ext cx="274534" cy="281933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 flipH="1">
              <a:off x="5974047" y="2229110"/>
              <a:ext cx="159211" cy="163545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 flipH="1">
              <a:off x="4966992" y="3292671"/>
              <a:ext cx="135332" cy="13910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32"/>
          <p:cNvGrpSpPr/>
          <p:nvPr/>
        </p:nvGrpSpPr>
        <p:grpSpPr>
          <a:xfrm>
            <a:off x="2639288" y="2250685"/>
            <a:ext cx="1689500" cy="1202661"/>
            <a:chOff x="2639288" y="2250685"/>
            <a:chExt cx="1689500" cy="1202661"/>
          </a:xfrm>
        </p:grpSpPr>
        <p:sp>
          <p:nvSpPr>
            <p:cNvPr id="339" name="Google Shape;339;p32"/>
            <p:cNvSpPr/>
            <p:nvPr/>
          </p:nvSpPr>
          <p:spPr>
            <a:xfrm>
              <a:off x="2817114" y="2250693"/>
              <a:ext cx="498254" cy="514818"/>
            </a:xfrm>
            <a:custGeom>
              <a:rect b="b" l="l" r="r" t="t"/>
              <a:pathLst>
                <a:path extrusionOk="0" h="9793" w="9786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3592863" y="2693340"/>
              <a:ext cx="735925" cy="760004"/>
            </a:xfrm>
            <a:custGeom>
              <a:rect b="b" l="l" r="r" t="t"/>
              <a:pathLst>
                <a:path extrusionOk="0" h="14457" w="14454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 flipH="1">
              <a:off x="2639288" y="3032303"/>
              <a:ext cx="274534" cy="281933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 flipH="1">
              <a:off x="3920872" y="2250685"/>
              <a:ext cx="159211" cy="163545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 flipH="1">
              <a:off x="2913817" y="3314246"/>
              <a:ext cx="135332" cy="13910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2"/>
          <p:cNvGrpSpPr/>
          <p:nvPr/>
        </p:nvGrpSpPr>
        <p:grpSpPr>
          <a:xfrm>
            <a:off x="616451" y="2272273"/>
            <a:ext cx="1689500" cy="1202661"/>
            <a:chOff x="616451" y="2272273"/>
            <a:chExt cx="1689500" cy="1202661"/>
          </a:xfrm>
        </p:grpSpPr>
        <p:sp>
          <p:nvSpPr>
            <p:cNvPr id="345" name="Google Shape;345;p32"/>
            <p:cNvSpPr/>
            <p:nvPr/>
          </p:nvSpPr>
          <p:spPr>
            <a:xfrm>
              <a:off x="794276" y="2272280"/>
              <a:ext cx="498254" cy="514818"/>
            </a:xfrm>
            <a:custGeom>
              <a:rect b="b" l="l" r="r" t="t"/>
              <a:pathLst>
                <a:path extrusionOk="0" h="9793" w="9786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570025" y="2714928"/>
              <a:ext cx="735925" cy="760004"/>
            </a:xfrm>
            <a:custGeom>
              <a:rect b="b" l="l" r="r" t="t"/>
              <a:pathLst>
                <a:path extrusionOk="0" h="14457" w="14454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 flipH="1">
              <a:off x="616451" y="3053890"/>
              <a:ext cx="274534" cy="281933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 flipH="1">
              <a:off x="1898035" y="2272273"/>
              <a:ext cx="159211" cy="163545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 flipH="1">
              <a:off x="890980" y="3335834"/>
              <a:ext cx="135332" cy="13910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2"/>
          <p:cNvSpPr txBox="1"/>
          <p:nvPr>
            <p:ph idx="1" type="subTitle"/>
          </p:nvPr>
        </p:nvSpPr>
        <p:spPr>
          <a:xfrm>
            <a:off x="465550" y="3829721"/>
            <a:ext cx="2019000" cy="1181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Handled Product  Purchase and Subscription</a:t>
            </a:r>
            <a:endParaRPr/>
          </a:p>
        </p:txBody>
      </p:sp>
      <p:sp>
        <p:nvSpPr>
          <p:cNvPr id="351" name="Google Shape;351;p32"/>
          <p:cNvSpPr txBox="1"/>
          <p:nvPr>
            <p:ph idx="4" type="title"/>
          </p:nvPr>
        </p:nvSpPr>
        <p:spPr>
          <a:xfrm>
            <a:off x="720000" y="148518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52" name="Google Shape;352;p32"/>
          <p:cNvSpPr txBox="1"/>
          <p:nvPr>
            <p:ph type="title"/>
          </p:nvPr>
        </p:nvSpPr>
        <p:spPr>
          <a:xfrm>
            <a:off x="465538" y="3474927"/>
            <a:ext cx="2019000" cy="4113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Arunim Samudra</a:t>
            </a:r>
            <a:endParaRPr sz="1400"/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b="19730" l="0" r="0" t="0"/>
          <a:stretch/>
        </p:blipFill>
        <p:spPr>
          <a:xfrm>
            <a:off x="892855" y="2272280"/>
            <a:ext cx="1164300" cy="1202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60000" dist="85725">
              <a:srgbClr val="000000">
                <a:alpha val="50000"/>
              </a:srgbClr>
            </a:outerShdw>
          </a:effectLst>
        </p:spPr>
      </p:pic>
      <p:grpSp>
        <p:nvGrpSpPr>
          <p:cNvPr id="354" name="Google Shape;354;p32"/>
          <p:cNvGrpSpPr/>
          <p:nvPr/>
        </p:nvGrpSpPr>
        <p:grpSpPr>
          <a:xfrm>
            <a:off x="7133528" y="76211"/>
            <a:ext cx="1934291" cy="1739805"/>
            <a:chOff x="7133528" y="76211"/>
            <a:chExt cx="1934291" cy="1739805"/>
          </a:xfrm>
        </p:grpSpPr>
        <p:sp>
          <p:nvSpPr>
            <p:cNvPr id="355" name="Google Shape;355;p32"/>
            <p:cNvSpPr/>
            <p:nvPr/>
          </p:nvSpPr>
          <p:spPr>
            <a:xfrm flipH="1">
              <a:off x="8374848" y="76211"/>
              <a:ext cx="692971" cy="693467"/>
            </a:xfrm>
            <a:custGeom>
              <a:rect b="b" l="l" r="r" t="t"/>
              <a:pathLst>
                <a:path extrusionOk="0" h="9793" w="9786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32"/>
            <p:cNvGrpSpPr/>
            <p:nvPr/>
          </p:nvGrpSpPr>
          <p:grpSpPr>
            <a:xfrm>
              <a:off x="7370564" y="228600"/>
              <a:ext cx="1322552" cy="1020264"/>
              <a:chOff x="7370564" y="228600"/>
              <a:chExt cx="1322552" cy="1020264"/>
            </a:xfrm>
          </p:grpSpPr>
          <p:sp>
            <p:nvSpPr>
              <p:cNvPr id="357" name="Google Shape;357;p32"/>
              <p:cNvSpPr/>
              <p:nvPr/>
            </p:nvSpPr>
            <p:spPr>
              <a:xfrm>
                <a:off x="7667868" y="370056"/>
                <a:ext cx="1025248" cy="781312"/>
              </a:xfrm>
              <a:custGeom>
                <a:rect b="b" l="l" r="r" t="t"/>
                <a:pathLst>
                  <a:path extrusionOk="0" h="13952" w="18308">
                    <a:moveTo>
                      <a:pt x="1051" y="1"/>
                    </a:moveTo>
                    <a:cubicBezTo>
                      <a:pt x="443" y="1"/>
                      <a:pt x="1" y="495"/>
                      <a:pt x="70" y="1099"/>
                    </a:cubicBezTo>
                    <a:lnTo>
                      <a:pt x="1401" y="12852"/>
                    </a:lnTo>
                    <a:cubicBezTo>
                      <a:pt x="1470" y="13457"/>
                      <a:pt x="2024" y="13952"/>
                      <a:pt x="2632" y="13952"/>
                    </a:cubicBezTo>
                    <a:lnTo>
                      <a:pt x="15688" y="13952"/>
                    </a:lnTo>
                    <a:cubicBezTo>
                      <a:pt x="16296" y="13952"/>
                      <a:pt x="16860" y="13458"/>
                      <a:pt x="16942" y="12855"/>
                    </a:cubicBezTo>
                    <a:lnTo>
                      <a:pt x="18228" y="3289"/>
                    </a:lnTo>
                    <a:cubicBezTo>
                      <a:pt x="18308" y="2686"/>
                      <a:pt x="17877" y="2193"/>
                      <a:pt x="17268" y="2193"/>
                    </a:cubicBezTo>
                    <a:lnTo>
                      <a:pt x="10627" y="2193"/>
                    </a:lnTo>
                    <a:lnTo>
                      <a:pt x="10627" y="2194"/>
                    </a:lnTo>
                    <a:cubicBezTo>
                      <a:pt x="10019" y="2194"/>
                      <a:pt x="9520" y="1701"/>
                      <a:pt x="9520" y="1097"/>
                    </a:cubicBezTo>
                    <a:cubicBezTo>
                      <a:pt x="9520" y="494"/>
                      <a:pt x="9023" y="1"/>
                      <a:pt x="8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769004" y="427904"/>
                <a:ext cx="822472" cy="782096"/>
              </a:xfrm>
              <a:custGeom>
                <a:rect b="b" l="l" r="r" t="t"/>
                <a:pathLst>
                  <a:path extrusionOk="0" h="13966" w="14687">
                    <a:moveTo>
                      <a:pt x="0" y="0"/>
                    </a:moveTo>
                    <a:lnTo>
                      <a:pt x="0" y="13965"/>
                    </a:lnTo>
                    <a:lnTo>
                      <a:pt x="14686" y="13965"/>
                    </a:lnTo>
                    <a:lnTo>
                      <a:pt x="146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667868" y="467440"/>
                <a:ext cx="1025248" cy="781368"/>
              </a:xfrm>
              <a:custGeom>
                <a:rect b="b" l="l" r="r" t="t"/>
                <a:pathLst>
                  <a:path extrusionOk="0" h="13953" w="18308">
                    <a:moveTo>
                      <a:pt x="1051" y="0"/>
                    </a:moveTo>
                    <a:cubicBezTo>
                      <a:pt x="443" y="0"/>
                      <a:pt x="1" y="495"/>
                      <a:pt x="70" y="1099"/>
                    </a:cubicBezTo>
                    <a:lnTo>
                      <a:pt x="1401" y="12852"/>
                    </a:lnTo>
                    <a:cubicBezTo>
                      <a:pt x="1470" y="13458"/>
                      <a:pt x="2024" y="13953"/>
                      <a:pt x="2632" y="13953"/>
                    </a:cubicBezTo>
                    <a:lnTo>
                      <a:pt x="15688" y="13953"/>
                    </a:lnTo>
                    <a:cubicBezTo>
                      <a:pt x="16296" y="13953"/>
                      <a:pt x="16860" y="13459"/>
                      <a:pt x="16942" y="12856"/>
                    </a:cubicBezTo>
                    <a:lnTo>
                      <a:pt x="18228" y="3289"/>
                    </a:lnTo>
                    <a:cubicBezTo>
                      <a:pt x="18308" y="2686"/>
                      <a:pt x="17877" y="2192"/>
                      <a:pt x="17268" y="2192"/>
                    </a:cubicBezTo>
                    <a:lnTo>
                      <a:pt x="10627" y="2192"/>
                    </a:lnTo>
                    <a:lnTo>
                      <a:pt x="10627" y="2195"/>
                    </a:lnTo>
                    <a:cubicBezTo>
                      <a:pt x="10019" y="2195"/>
                      <a:pt x="9520" y="1700"/>
                      <a:pt x="9520" y="1097"/>
                    </a:cubicBezTo>
                    <a:cubicBezTo>
                      <a:pt x="9520" y="493"/>
                      <a:pt x="9023" y="0"/>
                      <a:pt x="84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8513860" y="590304"/>
                <a:ext cx="179200" cy="658560"/>
              </a:xfrm>
              <a:custGeom>
                <a:rect b="b" l="l" r="r" t="t"/>
                <a:pathLst>
                  <a:path extrusionOk="0" h="11760" w="3200">
                    <a:moveTo>
                      <a:pt x="1580" y="1"/>
                    </a:moveTo>
                    <a:cubicBezTo>
                      <a:pt x="2189" y="1"/>
                      <a:pt x="2622" y="494"/>
                      <a:pt x="2540" y="1098"/>
                    </a:cubicBezTo>
                    <a:lnTo>
                      <a:pt x="1253" y="10663"/>
                    </a:lnTo>
                    <a:cubicBezTo>
                      <a:pt x="1173" y="11265"/>
                      <a:pt x="609" y="11760"/>
                      <a:pt x="0" y="11760"/>
                    </a:cubicBezTo>
                    <a:lnTo>
                      <a:pt x="580" y="11760"/>
                    </a:lnTo>
                    <a:cubicBezTo>
                      <a:pt x="1188" y="11760"/>
                      <a:pt x="1752" y="11267"/>
                      <a:pt x="1834" y="10663"/>
                    </a:cubicBezTo>
                    <a:lnTo>
                      <a:pt x="3120" y="1098"/>
                    </a:lnTo>
                    <a:cubicBezTo>
                      <a:pt x="3200" y="494"/>
                      <a:pt x="2769" y="1"/>
                      <a:pt x="21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8106684" y="467496"/>
                <a:ext cx="156464" cy="122976"/>
              </a:xfrm>
              <a:custGeom>
                <a:rect b="b" l="l" r="r" t="t"/>
                <a:pathLst>
                  <a:path extrusionOk="0" h="2196" w="2794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5" y="0"/>
                    </a:lnTo>
                    <a:cubicBezTo>
                      <a:pt x="5" y="0"/>
                      <a:pt x="4" y="0"/>
                      <a:pt x="3" y="0"/>
                    </a:cubicBezTo>
                    <a:close/>
                    <a:moveTo>
                      <a:pt x="5" y="0"/>
                    </a:moveTo>
                    <a:lnTo>
                      <a:pt x="5" y="0"/>
                    </a:lnTo>
                    <a:cubicBezTo>
                      <a:pt x="609" y="2"/>
                      <a:pt x="1106" y="495"/>
                      <a:pt x="1106" y="1098"/>
                    </a:cubicBezTo>
                    <a:cubicBezTo>
                      <a:pt x="1106" y="1702"/>
                      <a:pt x="1605" y="2195"/>
                      <a:pt x="2213" y="2195"/>
                    </a:cubicBezTo>
                    <a:lnTo>
                      <a:pt x="2794" y="2195"/>
                    </a:lnTo>
                    <a:cubicBezTo>
                      <a:pt x="2185" y="2195"/>
                      <a:pt x="1687" y="1702"/>
                      <a:pt x="1687" y="1098"/>
                    </a:cubicBezTo>
                    <a:cubicBezTo>
                      <a:pt x="1687" y="494"/>
                      <a:pt x="1188" y="0"/>
                      <a:pt x="5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370564" y="228600"/>
                <a:ext cx="667296" cy="579544"/>
              </a:xfrm>
              <a:custGeom>
                <a:rect b="b" l="l" r="r" t="t"/>
                <a:pathLst>
                  <a:path extrusionOk="0" h="10349" w="11916">
                    <a:moveTo>
                      <a:pt x="5958" y="0"/>
                    </a:moveTo>
                    <a:cubicBezTo>
                      <a:pt x="5535" y="337"/>
                      <a:pt x="3949" y="1480"/>
                      <a:pt x="1957" y="1514"/>
                    </a:cubicBezTo>
                    <a:cubicBezTo>
                      <a:pt x="1957" y="1514"/>
                      <a:pt x="0" y="8160"/>
                      <a:pt x="5958" y="10348"/>
                    </a:cubicBezTo>
                    <a:cubicBezTo>
                      <a:pt x="11916" y="8160"/>
                      <a:pt x="9958" y="1514"/>
                      <a:pt x="9958" y="1514"/>
                    </a:cubicBezTo>
                    <a:cubicBezTo>
                      <a:pt x="7966" y="1482"/>
                      <a:pt x="6381" y="337"/>
                      <a:pt x="59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581740" y="405056"/>
                <a:ext cx="258888" cy="203112"/>
              </a:xfrm>
              <a:custGeom>
                <a:rect b="b" l="l" r="r" t="t"/>
                <a:pathLst>
                  <a:path extrusionOk="0" h="3627" w="4623">
                    <a:moveTo>
                      <a:pt x="4111" y="1"/>
                    </a:moveTo>
                    <a:lnTo>
                      <a:pt x="1740" y="2717"/>
                    </a:lnTo>
                    <a:lnTo>
                      <a:pt x="395" y="1759"/>
                    </a:lnTo>
                    <a:lnTo>
                      <a:pt x="0" y="2310"/>
                    </a:lnTo>
                    <a:lnTo>
                      <a:pt x="1845" y="3627"/>
                    </a:lnTo>
                    <a:lnTo>
                      <a:pt x="4623" y="448"/>
                    </a:lnTo>
                    <a:lnTo>
                      <a:pt x="41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615844" y="308512"/>
                <a:ext cx="422016" cy="499632"/>
              </a:xfrm>
              <a:custGeom>
                <a:rect b="b" l="l" r="r" t="t"/>
                <a:pathLst>
                  <a:path extrusionOk="0" h="8922" w="7536">
                    <a:moveTo>
                      <a:pt x="4694" y="0"/>
                    </a:moveTo>
                    <a:cubicBezTo>
                      <a:pt x="4798" y="2523"/>
                      <a:pt x="4170" y="6286"/>
                      <a:pt x="1" y="8130"/>
                    </a:cubicBezTo>
                    <a:cubicBezTo>
                      <a:pt x="453" y="8431"/>
                      <a:pt x="973" y="8700"/>
                      <a:pt x="1577" y="8921"/>
                    </a:cubicBezTo>
                    <a:cubicBezTo>
                      <a:pt x="7536" y="6733"/>
                      <a:pt x="5578" y="87"/>
                      <a:pt x="5578" y="87"/>
                    </a:cubicBezTo>
                    <a:cubicBezTo>
                      <a:pt x="5274" y="82"/>
                      <a:pt x="4977" y="50"/>
                      <a:pt x="46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456852" y="1020832"/>
                <a:ext cx="632912" cy="135800"/>
              </a:xfrm>
              <a:custGeom>
                <a:rect b="b" l="l" r="r" t="t"/>
                <a:pathLst>
                  <a:path extrusionOk="0" h="2425" w="11302">
                    <a:moveTo>
                      <a:pt x="1632" y="0"/>
                    </a:moveTo>
                    <a:cubicBezTo>
                      <a:pt x="736" y="0"/>
                      <a:pt x="0" y="545"/>
                      <a:pt x="0" y="1212"/>
                    </a:cubicBezTo>
                    <a:cubicBezTo>
                      <a:pt x="0" y="1878"/>
                      <a:pt x="734" y="2424"/>
                      <a:pt x="1632" y="2424"/>
                    </a:cubicBezTo>
                    <a:lnTo>
                      <a:pt x="9671" y="2424"/>
                    </a:lnTo>
                    <a:cubicBezTo>
                      <a:pt x="10569" y="2424"/>
                      <a:pt x="11302" y="1878"/>
                      <a:pt x="11302" y="1212"/>
                    </a:cubicBezTo>
                    <a:cubicBezTo>
                      <a:pt x="11302" y="545"/>
                      <a:pt x="10569" y="0"/>
                      <a:pt x="96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520357" y="1057176"/>
                <a:ext cx="68824" cy="70784"/>
              </a:xfrm>
              <a:custGeom>
                <a:rect b="b" l="l" r="r" t="t"/>
                <a:pathLst>
                  <a:path extrusionOk="0" h="1264" w="1229">
                    <a:moveTo>
                      <a:pt x="513" y="1"/>
                    </a:moveTo>
                    <a:lnTo>
                      <a:pt x="516" y="457"/>
                    </a:lnTo>
                    <a:lnTo>
                      <a:pt x="106" y="217"/>
                    </a:lnTo>
                    <a:lnTo>
                      <a:pt x="0" y="406"/>
                    </a:lnTo>
                    <a:lnTo>
                      <a:pt x="405" y="630"/>
                    </a:lnTo>
                    <a:lnTo>
                      <a:pt x="0" y="857"/>
                    </a:lnTo>
                    <a:lnTo>
                      <a:pt x="106" y="1044"/>
                    </a:lnTo>
                    <a:lnTo>
                      <a:pt x="516" y="803"/>
                    </a:lnTo>
                    <a:lnTo>
                      <a:pt x="513" y="1264"/>
                    </a:lnTo>
                    <a:lnTo>
                      <a:pt x="716" y="1264"/>
                    </a:lnTo>
                    <a:lnTo>
                      <a:pt x="712" y="803"/>
                    </a:lnTo>
                    <a:lnTo>
                      <a:pt x="1122" y="1044"/>
                    </a:lnTo>
                    <a:lnTo>
                      <a:pt x="1229" y="857"/>
                    </a:lnTo>
                    <a:lnTo>
                      <a:pt x="825" y="630"/>
                    </a:lnTo>
                    <a:lnTo>
                      <a:pt x="1229" y="406"/>
                    </a:lnTo>
                    <a:lnTo>
                      <a:pt x="1122" y="217"/>
                    </a:lnTo>
                    <a:lnTo>
                      <a:pt x="712" y="457"/>
                    </a:ln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7633421" y="1057176"/>
                <a:ext cx="68768" cy="70784"/>
              </a:xfrm>
              <a:custGeom>
                <a:rect b="b" l="l" r="r" t="t"/>
                <a:pathLst>
                  <a:path extrusionOk="0" h="1264" w="1228">
                    <a:moveTo>
                      <a:pt x="513" y="1"/>
                    </a:moveTo>
                    <a:lnTo>
                      <a:pt x="517" y="457"/>
                    </a:lnTo>
                    <a:lnTo>
                      <a:pt x="107" y="217"/>
                    </a:lnTo>
                    <a:lnTo>
                      <a:pt x="0" y="406"/>
                    </a:lnTo>
                    <a:lnTo>
                      <a:pt x="406" y="630"/>
                    </a:lnTo>
                    <a:lnTo>
                      <a:pt x="0" y="857"/>
                    </a:lnTo>
                    <a:lnTo>
                      <a:pt x="107" y="1044"/>
                    </a:lnTo>
                    <a:lnTo>
                      <a:pt x="517" y="803"/>
                    </a:lnTo>
                    <a:lnTo>
                      <a:pt x="513" y="1264"/>
                    </a:lnTo>
                    <a:lnTo>
                      <a:pt x="716" y="1264"/>
                    </a:lnTo>
                    <a:lnTo>
                      <a:pt x="714" y="803"/>
                    </a:lnTo>
                    <a:lnTo>
                      <a:pt x="714" y="803"/>
                    </a:lnTo>
                    <a:lnTo>
                      <a:pt x="1121" y="1044"/>
                    </a:lnTo>
                    <a:lnTo>
                      <a:pt x="1228" y="857"/>
                    </a:lnTo>
                    <a:lnTo>
                      <a:pt x="824" y="630"/>
                    </a:lnTo>
                    <a:lnTo>
                      <a:pt x="1228" y="406"/>
                    </a:lnTo>
                    <a:lnTo>
                      <a:pt x="1121" y="217"/>
                    </a:lnTo>
                    <a:lnTo>
                      <a:pt x="714" y="457"/>
                    </a:ln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7746597" y="1057176"/>
                <a:ext cx="68656" cy="70784"/>
              </a:xfrm>
              <a:custGeom>
                <a:rect b="b" l="l" r="r" t="t"/>
                <a:pathLst>
                  <a:path extrusionOk="0" h="1264" w="1226">
                    <a:moveTo>
                      <a:pt x="513" y="1"/>
                    </a:moveTo>
                    <a:lnTo>
                      <a:pt x="516" y="457"/>
                    </a:lnTo>
                    <a:lnTo>
                      <a:pt x="106" y="217"/>
                    </a:lnTo>
                    <a:lnTo>
                      <a:pt x="1" y="406"/>
                    </a:lnTo>
                    <a:lnTo>
                      <a:pt x="407" y="630"/>
                    </a:lnTo>
                    <a:lnTo>
                      <a:pt x="1" y="857"/>
                    </a:lnTo>
                    <a:lnTo>
                      <a:pt x="106" y="1044"/>
                    </a:lnTo>
                    <a:lnTo>
                      <a:pt x="516" y="803"/>
                    </a:lnTo>
                    <a:lnTo>
                      <a:pt x="513" y="1264"/>
                    </a:lnTo>
                    <a:lnTo>
                      <a:pt x="715" y="1264"/>
                    </a:lnTo>
                    <a:lnTo>
                      <a:pt x="712" y="803"/>
                    </a:lnTo>
                    <a:lnTo>
                      <a:pt x="712" y="803"/>
                    </a:lnTo>
                    <a:lnTo>
                      <a:pt x="1121" y="1044"/>
                    </a:lnTo>
                    <a:lnTo>
                      <a:pt x="1226" y="857"/>
                    </a:lnTo>
                    <a:lnTo>
                      <a:pt x="822" y="630"/>
                    </a:lnTo>
                    <a:lnTo>
                      <a:pt x="1226" y="406"/>
                    </a:lnTo>
                    <a:lnTo>
                      <a:pt x="1121" y="217"/>
                    </a:lnTo>
                    <a:lnTo>
                      <a:pt x="712" y="457"/>
                    </a:lnTo>
                    <a:lnTo>
                      <a:pt x="7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7859436" y="1057176"/>
                <a:ext cx="68824" cy="70784"/>
              </a:xfrm>
              <a:custGeom>
                <a:rect b="b" l="l" r="r" t="t"/>
                <a:pathLst>
                  <a:path extrusionOk="0" h="1264" w="1229">
                    <a:moveTo>
                      <a:pt x="512" y="1"/>
                    </a:moveTo>
                    <a:lnTo>
                      <a:pt x="516" y="457"/>
                    </a:lnTo>
                    <a:lnTo>
                      <a:pt x="516" y="457"/>
                    </a:lnTo>
                    <a:lnTo>
                      <a:pt x="106" y="217"/>
                    </a:lnTo>
                    <a:lnTo>
                      <a:pt x="0" y="406"/>
                    </a:lnTo>
                    <a:lnTo>
                      <a:pt x="407" y="630"/>
                    </a:lnTo>
                    <a:lnTo>
                      <a:pt x="0" y="857"/>
                    </a:lnTo>
                    <a:lnTo>
                      <a:pt x="106" y="1044"/>
                    </a:lnTo>
                    <a:lnTo>
                      <a:pt x="516" y="803"/>
                    </a:lnTo>
                    <a:lnTo>
                      <a:pt x="512" y="1264"/>
                    </a:lnTo>
                    <a:lnTo>
                      <a:pt x="716" y="1264"/>
                    </a:lnTo>
                    <a:lnTo>
                      <a:pt x="714" y="803"/>
                    </a:lnTo>
                    <a:lnTo>
                      <a:pt x="1124" y="1044"/>
                    </a:lnTo>
                    <a:lnTo>
                      <a:pt x="1229" y="857"/>
                    </a:lnTo>
                    <a:lnTo>
                      <a:pt x="825" y="630"/>
                    </a:lnTo>
                    <a:lnTo>
                      <a:pt x="1229" y="406"/>
                    </a:lnTo>
                    <a:lnTo>
                      <a:pt x="1124" y="217"/>
                    </a:lnTo>
                    <a:lnTo>
                      <a:pt x="714" y="457"/>
                    </a:ln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7972501" y="1057176"/>
                <a:ext cx="68824" cy="70784"/>
              </a:xfrm>
              <a:custGeom>
                <a:rect b="b" l="l" r="r" t="t"/>
                <a:pathLst>
                  <a:path extrusionOk="0" h="1264" w="1229">
                    <a:moveTo>
                      <a:pt x="513" y="1"/>
                    </a:moveTo>
                    <a:lnTo>
                      <a:pt x="517" y="457"/>
                    </a:lnTo>
                    <a:lnTo>
                      <a:pt x="517" y="457"/>
                    </a:lnTo>
                    <a:lnTo>
                      <a:pt x="107" y="217"/>
                    </a:lnTo>
                    <a:lnTo>
                      <a:pt x="0" y="406"/>
                    </a:lnTo>
                    <a:lnTo>
                      <a:pt x="406" y="630"/>
                    </a:lnTo>
                    <a:lnTo>
                      <a:pt x="0" y="857"/>
                    </a:lnTo>
                    <a:lnTo>
                      <a:pt x="107" y="1044"/>
                    </a:lnTo>
                    <a:lnTo>
                      <a:pt x="517" y="803"/>
                    </a:lnTo>
                    <a:lnTo>
                      <a:pt x="513" y="1264"/>
                    </a:lnTo>
                    <a:lnTo>
                      <a:pt x="716" y="1264"/>
                    </a:lnTo>
                    <a:lnTo>
                      <a:pt x="714" y="803"/>
                    </a:lnTo>
                    <a:lnTo>
                      <a:pt x="1124" y="1044"/>
                    </a:lnTo>
                    <a:lnTo>
                      <a:pt x="1229" y="857"/>
                    </a:lnTo>
                    <a:lnTo>
                      <a:pt x="825" y="630"/>
                    </a:lnTo>
                    <a:lnTo>
                      <a:pt x="1229" y="406"/>
                    </a:lnTo>
                    <a:lnTo>
                      <a:pt x="1124" y="217"/>
                    </a:lnTo>
                    <a:lnTo>
                      <a:pt x="714" y="457"/>
                    </a:lnTo>
                    <a:lnTo>
                      <a:pt x="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" name="Google Shape;371;p32"/>
            <p:cNvSpPr/>
            <p:nvPr/>
          </p:nvSpPr>
          <p:spPr>
            <a:xfrm flipH="1">
              <a:off x="7133528" y="228600"/>
              <a:ext cx="221431" cy="220298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 flipH="1">
              <a:off x="8497777" y="1436248"/>
              <a:ext cx="381821" cy="379767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 flipH="1">
              <a:off x="8879600" y="1248875"/>
              <a:ext cx="188220" cy="18737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2"/>
          <p:cNvGrpSpPr/>
          <p:nvPr/>
        </p:nvGrpSpPr>
        <p:grpSpPr>
          <a:xfrm>
            <a:off x="76203" y="76211"/>
            <a:ext cx="2019016" cy="2140593"/>
            <a:chOff x="-2749247" y="76211"/>
            <a:chExt cx="2019016" cy="2140593"/>
          </a:xfrm>
        </p:grpSpPr>
        <p:sp>
          <p:nvSpPr>
            <p:cNvPr id="375" name="Google Shape;375;p32"/>
            <p:cNvSpPr/>
            <p:nvPr/>
          </p:nvSpPr>
          <p:spPr>
            <a:xfrm>
              <a:off x="-2749247" y="76211"/>
              <a:ext cx="692971" cy="693467"/>
            </a:xfrm>
            <a:custGeom>
              <a:rect b="b" l="l" r="r" t="t"/>
              <a:pathLst>
                <a:path extrusionOk="0" h="9793" w="9786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-2484815" y="1837036"/>
              <a:ext cx="381821" cy="379767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-951661" y="152412"/>
              <a:ext cx="221431" cy="220298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-2673037" y="1649662"/>
              <a:ext cx="188220" cy="18737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32"/>
            <p:cNvGrpSpPr/>
            <p:nvPr/>
          </p:nvGrpSpPr>
          <p:grpSpPr>
            <a:xfrm>
              <a:off x="-2673039" y="152395"/>
              <a:ext cx="1942808" cy="1488424"/>
              <a:chOff x="5843375" y="1941175"/>
              <a:chExt cx="867325" cy="664475"/>
            </a:xfrm>
          </p:grpSpPr>
          <p:sp>
            <p:nvSpPr>
              <p:cNvPr id="380" name="Google Shape;380;p32"/>
              <p:cNvSpPr/>
              <p:nvPr/>
            </p:nvSpPr>
            <p:spPr>
              <a:xfrm>
                <a:off x="5921075" y="2072100"/>
                <a:ext cx="708600" cy="447475"/>
              </a:xfrm>
              <a:custGeom>
                <a:rect b="b" l="l" r="r" t="t"/>
                <a:pathLst>
                  <a:path extrusionOk="0" h="17899" w="28344">
                    <a:moveTo>
                      <a:pt x="1288" y="0"/>
                    </a:moveTo>
                    <a:cubicBezTo>
                      <a:pt x="581" y="0"/>
                      <a:pt x="1" y="579"/>
                      <a:pt x="1" y="1288"/>
                    </a:cubicBezTo>
                    <a:lnTo>
                      <a:pt x="1" y="16611"/>
                    </a:lnTo>
                    <a:cubicBezTo>
                      <a:pt x="1" y="17318"/>
                      <a:pt x="581" y="17899"/>
                      <a:pt x="1288" y="17899"/>
                    </a:cubicBezTo>
                    <a:lnTo>
                      <a:pt x="27056" y="17899"/>
                    </a:lnTo>
                    <a:cubicBezTo>
                      <a:pt x="27763" y="17899"/>
                      <a:pt x="28343" y="17318"/>
                      <a:pt x="28343" y="16611"/>
                    </a:cubicBezTo>
                    <a:lnTo>
                      <a:pt x="28343" y="1288"/>
                    </a:lnTo>
                    <a:cubicBezTo>
                      <a:pt x="28343" y="579"/>
                      <a:pt x="27763" y="0"/>
                      <a:pt x="270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5921150" y="2408000"/>
                <a:ext cx="708550" cy="111575"/>
              </a:xfrm>
              <a:custGeom>
                <a:rect b="b" l="l" r="r" t="t"/>
                <a:pathLst>
                  <a:path extrusionOk="0" h="4463" w="28342">
                    <a:moveTo>
                      <a:pt x="0" y="0"/>
                    </a:moveTo>
                    <a:lnTo>
                      <a:pt x="0" y="3175"/>
                    </a:lnTo>
                    <a:cubicBezTo>
                      <a:pt x="0" y="3882"/>
                      <a:pt x="579" y="4463"/>
                      <a:pt x="1288" y="4463"/>
                    </a:cubicBezTo>
                    <a:lnTo>
                      <a:pt x="27054" y="4463"/>
                    </a:lnTo>
                    <a:cubicBezTo>
                      <a:pt x="27761" y="4463"/>
                      <a:pt x="28342" y="3882"/>
                      <a:pt x="28342" y="3175"/>
                    </a:cubicBezTo>
                    <a:lnTo>
                      <a:pt x="283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5939650" y="2090875"/>
                <a:ext cx="671500" cy="301075"/>
              </a:xfrm>
              <a:custGeom>
                <a:rect b="b" l="l" r="r" t="t"/>
                <a:pathLst>
                  <a:path extrusionOk="0" h="12043" w="26860">
                    <a:moveTo>
                      <a:pt x="414" y="0"/>
                    </a:moveTo>
                    <a:cubicBezTo>
                      <a:pt x="186" y="0"/>
                      <a:pt x="1" y="186"/>
                      <a:pt x="1" y="413"/>
                    </a:cubicBezTo>
                    <a:lnTo>
                      <a:pt x="1" y="11628"/>
                    </a:lnTo>
                    <a:cubicBezTo>
                      <a:pt x="1" y="11856"/>
                      <a:pt x="186" y="12042"/>
                      <a:pt x="414" y="12042"/>
                    </a:cubicBezTo>
                    <a:lnTo>
                      <a:pt x="26447" y="12042"/>
                    </a:lnTo>
                    <a:cubicBezTo>
                      <a:pt x="26674" y="12042"/>
                      <a:pt x="26860" y="11856"/>
                      <a:pt x="26860" y="11628"/>
                    </a:cubicBezTo>
                    <a:lnTo>
                      <a:pt x="26860" y="413"/>
                    </a:lnTo>
                    <a:cubicBezTo>
                      <a:pt x="26860" y="186"/>
                      <a:pt x="26674" y="0"/>
                      <a:pt x="264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101275" y="2587225"/>
                <a:ext cx="348250" cy="18425"/>
              </a:xfrm>
              <a:custGeom>
                <a:rect b="b" l="l" r="r" t="t"/>
                <a:pathLst>
                  <a:path extrusionOk="0" h="737" w="13930">
                    <a:moveTo>
                      <a:pt x="1" y="1"/>
                    </a:moveTo>
                    <a:lnTo>
                      <a:pt x="1" y="736"/>
                    </a:lnTo>
                    <a:lnTo>
                      <a:pt x="13930" y="736"/>
                    </a:lnTo>
                    <a:lnTo>
                      <a:pt x="139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146700" y="2519500"/>
                <a:ext cx="257425" cy="67750"/>
              </a:xfrm>
              <a:custGeom>
                <a:rect b="b" l="l" r="r" t="t"/>
                <a:pathLst>
                  <a:path extrusionOk="0" h="2710" w="10297">
                    <a:moveTo>
                      <a:pt x="0" y="0"/>
                    </a:moveTo>
                    <a:lnTo>
                      <a:pt x="0" y="2710"/>
                    </a:lnTo>
                    <a:lnTo>
                      <a:pt x="10296" y="2710"/>
                    </a:lnTo>
                    <a:lnTo>
                      <a:pt x="102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146700" y="2519500"/>
                <a:ext cx="257425" cy="39050"/>
              </a:xfrm>
              <a:custGeom>
                <a:rect b="b" l="l" r="r" t="t"/>
                <a:pathLst>
                  <a:path extrusionOk="0" h="1562" w="10297">
                    <a:moveTo>
                      <a:pt x="0" y="0"/>
                    </a:moveTo>
                    <a:lnTo>
                      <a:pt x="0" y="505"/>
                    </a:lnTo>
                    <a:lnTo>
                      <a:pt x="10296" y="1562"/>
                    </a:lnTo>
                    <a:lnTo>
                      <a:pt x="102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6033400" y="1941175"/>
                <a:ext cx="484000" cy="420325"/>
              </a:xfrm>
              <a:custGeom>
                <a:rect b="b" l="l" r="r" t="t"/>
                <a:pathLst>
                  <a:path extrusionOk="0" h="16813" w="19360">
                    <a:moveTo>
                      <a:pt x="9680" y="1"/>
                    </a:moveTo>
                    <a:cubicBezTo>
                      <a:pt x="8992" y="545"/>
                      <a:pt x="6417" y="2407"/>
                      <a:pt x="3179" y="2460"/>
                    </a:cubicBezTo>
                    <a:cubicBezTo>
                      <a:pt x="3179" y="2460"/>
                      <a:pt x="1" y="13256"/>
                      <a:pt x="9680" y="16813"/>
                    </a:cubicBezTo>
                    <a:cubicBezTo>
                      <a:pt x="19360" y="13256"/>
                      <a:pt x="16180" y="2460"/>
                      <a:pt x="16180" y="2460"/>
                    </a:cubicBezTo>
                    <a:cubicBezTo>
                      <a:pt x="12942" y="2407"/>
                      <a:pt x="10367" y="545"/>
                      <a:pt x="96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6175150" y="1997400"/>
                <a:ext cx="342250" cy="364100"/>
              </a:xfrm>
              <a:custGeom>
                <a:rect b="b" l="l" r="r" t="t"/>
                <a:pathLst>
                  <a:path extrusionOk="0" h="14564" w="13690">
                    <a:moveTo>
                      <a:pt x="8725" y="0"/>
                    </a:moveTo>
                    <a:cubicBezTo>
                      <a:pt x="8528" y="5800"/>
                      <a:pt x="4894" y="10632"/>
                      <a:pt x="0" y="12101"/>
                    </a:cubicBezTo>
                    <a:cubicBezTo>
                      <a:pt x="996" y="13082"/>
                      <a:pt x="2301" y="13936"/>
                      <a:pt x="4010" y="14564"/>
                    </a:cubicBezTo>
                    <a:cubicBezTo>
                      <a:pt x="13690" y="11007"/>
                      <a:pt x="10510" y="211"/>
                      <a:pt x="10510" y="211"/>
                    </a:cubicBezTo>
                    <a:cubicBezTo>
                      <a:pt x="9887" y="200"/>
                      <a:pt x="9290" y="122"/>
                      <a:pt x="87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6218375" y="2025875"/>
                <a:ext cx="114100" cy="112250"/>
              </a:xfrm>
              <a:custGeom>
                <a:rect b="b" l="l" r="r" t="t"/>
                <a:pathLst>
                  <a:path extrusionOk="0" h="4490" w="4564">
                    <a:moveTo>
                      <a:pt x="2599" y="587"/>
                    </a:moveTo>
                    <a:cubicBezTo>
                      <a:pt x="3359" y="587"/>
                      <a:pt x="3975" y="1205"/>
                      <a:pt x="3975" y="1962"/>
                    </a:cubicBezTo>
                    <a:lnTo>
                      <a:pt x="3975" y="2524"/>
                    </a:lnTo>
                    <a:cubicBezTo>
                      <a:pt x="3975" y="3284"/>
                      <a:pt x="3357" y="3900"/>
                      <a:pt x="2599" y="3900"/>
                    </a:cubicBezTo>
                    <a:lnTo>
                      <a:pt x="1963" y="3900"/>
                    </a:lnTo>
                    <a:cubicBezTo>
                      <a:pt x="1205" y="3900"/>
                      <a:pt x="587" y="3282"/>
                      <a:pt x="587" y="2524"/>
                    </a:cubicBezTo>
                    <a:lnTo>
                      <a:pt x="587" y="1962"/>
                    </a:lnTo>
                    <a:cubicBezTo>
                      <a:pt x="587" y="1203"/>
                      <a:pt x="1206" y="587"/>
                      <a:pt x="1963" y="587"/>
                    </a:cubicBezTo>
                    <a:close/>
                    <a:moveTo>
                      <a:pt x="1963" y="0"/>
                    </a:moveTo>
                    <a:cubicBezTo>
                      <a:pt x="881" y="0"/>
                      <a:pt x="1" y="881"/>
                      <a:pt x="1" y="1963"/>
                    </a:cubicBezTo>
                    <a:lnTo>
                      <a:pt x="1" y="2526"/>
                    </a:lnTo>
                    <a:cubicBezTo>
                      <a:pt x="1" y="3608"/>
                      <a:pt x="881" y="4490"/>
                      <a:pt x="1963" y="4490"/>
                    </a:cubicBezTo>
                    <a:lnTo>
                      <a:pt x="2599" y="4490"/>
                    </a:lnTo>
                    <a:cubicBezTo>
                      <a:pt x="3682" y="4490"/>
                      <a:pt x="4563" y="3608"/>
                      <a:pt x="4563" y="2526"/>
                    </a:cubicBezTo>
                    <a:lnTo>
                      <a:pt x="4563" y="1963"/>
                    </a:lnTo>
                    <a:cubicBezTo>
                      <a:pt x="4563" y="881"/>
                      <a:pt x="3682" y="0"/>
                      <a:pt x="25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6192525" y="2090225"/>
                <a:ext cx="165725" cy="165675"/>
              </a:xfrm>
              <a:custGeom>
                <a:rect b="b" l="l" r="r" t="t"/>
                <a:pathLst>
                  <a:path extrusionOk="0" h="6627" w="6629">
                    <a:moveTo>
                      <a:pt x="1928" y="0"/>
                    </a:moveTo>
                    <a:cubicBezTo>
                      <a:pt x="868" y="0"/>
                      <a:pt x="1" y="868"/>
                      <a:pt x="1" y="1927"/>
                    </a:cubicBezTo>
                    <a:lnTo>
                      <a:pt x="1" y="4700"/>
                    </a:lnTo>
                    <a:cubicBezTo>
                      <a:pt x="1" y="5761"/>
                      <a:pt x="868" y="6627"/>
                      <a:pt x="1928" y="6627"/>
                    </a:cubicBezTo>
                    <a:lnTo>
                      <a:pt x="4701" y="6627"/>
                    </a:lnTo>
                    <a:cubicBezTo>
                      <a:pt x="5762" y="6627"/>
                      <a:pt x="6628" y="5761"/>
                      <a:pt x="6628" y="4700"/>
                    </a:cubicBezTo>
                    <a:lnTo>
                      <a:pt x="6628" y="1927"/>
                    </a:lnTo>
                    <a:cubicBezTo>
                      <a:pt x="6628" y="866"/>
                      <a:pt x="5762" y="0"/>
                      <a:pt x="4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6203000" y="2100675"/>
                <a:ext cx="155250" cy="155275"/>
              </a:xfrm>
              <a:custGeom>
                <a:rect b="b" l="l" r="r" t="t"/>
                <a:pathLst>
                  <a:path extrusionOk="0" h="6211" w="6210">
                    <a:moveTo>
                      <a:pt x="5474" y="0"/>
                    </a:moveTo>
                    <a:lnTo>
                      <a:pt x="5474" y="0"/>
                    </a:lnTo>
                    <a:cubicBezTo>
                      <a:pt x="5734" y="328"/>
                      <a:pt x="5892" y="742"/>
                      <a:pt x="5892" y="1192"/>
                    </a:cubicBezTo>
                    <a:lnTo>
                      <a:pt x="5892" y="3965"/>
                    </a:lnTo>
                    <a:cubicBezTo>
                      <a:pt x="5892" y="5025"/>
                      <a:pt x="5026" y="5892"/>
                      <a:pt x="3966" y="5892"/>
                    </a:cubicBezTo>
                    <a:lnTo>
                      <a:pt x="1192" y="5892"/>
                    </a:lnTo>
                    <a:cubicBezTo>
                      <a:pt x="741" y="5892"/>
                      <a:pt x="329" y="5735"/>
                      <a:pt x="1" y="5476"/>
                    </a:cubicBezTo>
                    <a:lnTo>
                      <a:pt x="1" y="5476"/>
                    </a:lnTo>
                    <a:cubicBezTo>
                      <a:pt x="354" y="5922"/>
                      <a:pt x="899" y="6210"/>
                      <a:pt x="1509" y="6210"/>
                    </a:cubicBezTo>
                    <a:lnTo>
                      <a:pt x="4282" y="6210"/>
                    </a:lnTo>
                    <a:cubicBezTo>
                      <a:pt x="5343" y="6210"/>
                      <a:pt x="6209" y="5344"/>
                      <a:pt x="6209" y="4284"/>
                    </a:cubicBezTo>
                    <a:lnTo>
                      <a:pt x="6209" y="1511"/>
                    </a:lnTo>
                    <a:cubicBezTo>
                      <a:pt x="6209" y="898"/>
                      <a:pt x="5921" y="354"/>
                      <a:pt x="5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6250500" y="2129200"/>
                <a:ext cx="49775" cy="97975"/>
              </a:xfrm>
              <a:custGeom>
                <a:rect b="b" l="l" r="r" t="t"/>
                <a:pathLst>
                  <a:path extrusionOk="0" h="3919" w="1991">
                    <a:moveTo>
                      <a:pt x="996" y="1"/>
                    </a:moveTo>
                    <a:cubicBezTo>
                      <a:pt x="447" y="1"/>
                      <a:pt x="1" y="446"/>
                      <a:pt x="1" y="995"/>
                    </a:cubicBezTo>
                    <a:cubicBezTo>
                      <a:pt x="1" y="1389"/>
                      <a:pt x="231" y="1728"/>
                      <a:pt x="563" y="1888"/>
                    </a:cubicBezTo>
                    <a:lnTo>
                      <a:pt x="69" y="3749"/>
                    </a:lnTo>
                    <a:cubicBezTo>
                      <a:pt x="49" y="3843"/>
                      <a:pt x="112" y="3919"/>
                      <a:pt x="206" y="3919"/>
                    </a:cubicBezTo>
                    <a:lnTo>
                      <a:pt x="1780" y="3919"/>
                    </a:lnTo>
                    <a:cubicBezTo>
                      <a:pt x="1875" y="3919"/>
                      <a:pt x="1938" y="3843"/>
                      <a:pt x="1919" y="3749"/>
                    </a:cubicBezTo>
                    <a:lnTo>
                      <a:pt x="1423" y="1888"/>
                    </a:lnTo>
                    <a:cubicBezTo>
                      <a:pt x="1760" y="1728"/>
                      <a:pt x="1990" y="1389"/>
                      <a:pt x="1990" y="995"/>
                    </a:cubicBezTo>
                    <a:cubicBezTo>
                      <a:pt x="1990" y="446"/>
                      <a:pt x="1545" y="1"/>
                      <a:pt x="9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5843375" y="2159725"/>
                <a:ext cx="186300" cy="179525"/>
              </a:xfrm>
              <a:custGeom>
                <a:rect b="b" l="l" r="r" t="t"/>
                <a:pathLst>
                  <a:path extrusionOk="0" h="7181" w="7452">
                    <a:moveTo>
                      <a:pt x="1123" y="1"/>
                    </a:moveTo>
                    <a:cubicBezTo>
                      <a:pt x="505" y="1"/>
                      <a:pt x="0" y="505"/>
                      <a:pt x="0" y="1123"/>
                    </a:cubicBezTo>
                    <a:lnTo>
                      <a:pt x="0" y="4567"/>
                    </a:lnTo>
                    <a:cubicBezTo>
                      <a:pt x="0" y="5184"/>
                      <a:pt x="505" y="5689"/>
                      <a:pt x="1123" y="5689"/>
                    </a:cubicBezTo>
                    <a:lnTo>
                      <a:pt x="3470" y="5689"/>
                    </a:lnTo>
                    <a:lnTo>
                      <a:pt x="4843" y="7180"/>
                    </a:lnTo>
                    <a:lnTo>
                      <a:pt x="4843" y="5689"/>
                    </a:lnTo>
                    <a:lnTo>
                      <a:pt x="6328" y="5689"/>
                    </a:lnTo>
                    <a:cubicBezTo>
                      <a:pt x="6946" y="5689"/>
                      <a:pt x="7451" y="5184"/>
                      <a:pt x="7451" y="4567"/>
                    </a:cubicBezTo>
                    <a:lnTo>
                      <a:pt x="7451" y="1123"/>
                    </a:lnTo>
                    <a:cubicBezTo>
                      <a:pt x="7452" y="505"/>
                      <a:pt x="6948" y="1"/>
                      <a:pt x="6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5884650" y="2221325"/>
                <a:ext cx="22675" cy="22700"/>
              </a:xfrm>
              <a:custGeom>
                <a:rect b="b" l="l" r="r" t="t"/>
                <a:pathLst>
                  <a:path extrusionOk="0" h="908" w="907">
                    <a:moveTo>
                      <a:pt x="454" y="0"/>
                    </a:moveTo>
                    <a:cubicBezTo>
                      <a:pt x="202" y="0"/>
                      <a:pt x="1" y="204"/>
                      <a:pt x="1" y="454"/>
                    </a:cubicBezTo>
                    <a:cubicBezTo>
                      <a:pt x="1" y="704"/>
                      <a:pt x="202" y="907"/>
                      <a:pt x="454" y="907"/>
                    </a:cubicBezTo>
                    <a:cubicBezTo>
                      <a:pt x="703" y="907"/>
                      <a:pt x="907" y="704"/>
                      <a:pt x="907" y="454"/>
                    </a:cubicBezTo>
                    <a:cubicBezTo>
                      <a:pt x="907" y="204"/>
                      <a:pt x="704" y="0"/>
                      <a:pt x="4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5925175" y="2221325"/>
                <a:ext cx="22725" cy="22700"/>
              </a:xfrm>
              <a:custGeom>
                <a:rect b="b" l="l" r="r" t="t"/>
                <a:pathLst>
                  <a:path extrusionOk="0" h="908" w="909">
                    <a:moveTo>
                      <a:pt x="455" y="0"/>
                    </a:moveTo>
                    <a:cubicBezTo>
                      <a:pt x="204" y="0"/>
                      <a:pt x="1" y="204"/>
                      <a:pt x="1" y="454"/>
                    </a:cubicBezTo>
                    <a:cubicBezTo>
                      <a:pt x="1" y="704"/>
                      <a:pt x="204" y="907"/>
                      <a:pt x="455" y="907"/>
                    </a:cubicBezTo>
                    <a:cubicBezTo>
                      <a:pt x="705" y="907"/>
                      <a:pt x="909" y="704"/>
                      <a:pt x="909" y="454"/>
                    </a:cubicBezTo>
                    <a:cubicBezTo>
                      <a:pt x="909" y="204"/>
                      <a:pt x="705" y="0"/>
                      <a:pt x="4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5965725" y="2221325"/>
                <a:ext cx="22700" cy="22700"/>
              </a:xfrm>
              <a:custGeom>
                <a:rect b="b" l="l" r="r" t="t"/>
                <a:pathLst>
                  <a:path extrusionOk="0" h="908" w="908">
                    <a:moveTo>
                      <a:pt x="454" y="0"/>
                    </a:moveTo>
                    <a:cubicBezTo>
                      <a:pt x="204" y="0"/>
                      <a:pt x="1" y="204"/>
                      <a:pt x="1" y="454"/>
                    </a:cubicBezTo>
                    <a:cubicBezTo>
                      <a:pt x="1" y="704"/>
                      <a:pt x="204" y="907"/>
                      <a:pt x="454" y="907"/>
                    </a:cubicBezTo>
                    <a:cubicBezTo>
                      <a:pt x="705" y="907"/>
                      <a:pt x="908" y="704"/>
                      <a:pt x="908" y="454"/>
                    </a:cubicBezTo>
                    <a:cubicBezTo>
                      <a:pt x="908" y="204"/>
                      <a:pt x="705" y="0"/>
                      <a:pt x="4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5953800" y="2301950"/>
                <a:ext cx="10700" cy="37300"/>
              </a:xfrm>
              <a:custGeom>
                <a:rect b="b" l="l" r="r" t="t"/>
                <a:pathLst>
                  <a:path extrusionOk="0" h="1492" w="428">
                    <a:moveTo>
                      <a:pt x="1" y="0"/>
                    </a:moveTo>
                    <a:lnTo>
                      <a:pt x="1" y="1028"/>
                    </a:lnTo>
                    <a:lnTo>
                      <a:pt x="428" y="1491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5990975" y="2159725"/>
                <a:ext cx="38700" cy="142250"/>
              </a:xfrm>
              <a:custGeom>
                <a:rect b="b" l="l" r="r" t="t"/>
                <a:pathLst>
                  <a:path extrusionOk="0" h="5690" w="1548">
                    <a:moveTo>
                      <a:pt x="0" y="1"/>
                    </a:moveTo>
                    <a:cubicBezTo>
                      <a:pt x="616" y="1"/>
                      <a:pt x="1122" y="505"/>
                      <a:pt x="1122" y="1123"/>
                    </a:cubicBezTo>
                    <a:lnTo>
                      <a:pt x="1122" y="4567"/>
                    </a:lnTo>
                    <a:cubicBezTo>
                      <a:pt x="1122" y="5184"/>
                      <a:pt x="616" y="5689"/>
                      <a:pt x="0" y="5689"/>
                    </a:cubicBezTo>
                    <a:lnTo>
                      <a:pt x="426" y="5689"/>
                    </a:lnTo>
                    <a:cubicBezTo>
                      <a:pt x="1044" y="5689"/>
                      <a:pt x="1548" y="5184"/>
                      <a:pt x="1548" y="4567"/>
                    </a:cubicBezTo>
                    <a:lnTo>
                      <a:pt x="1548" y="1123"/>
                    </a:lnTo>
                    <a:cubicBezTo>
                      <a:pt x="1548" y="505"/>
                      <a:pt x="1044" y="1"/>
                      <a:pt x="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517225" y="2177425"/>
                <a:ext cx="193475" cy="138825"/>
              </a:xfrm>
              <a:custGeom>
                <a:rect b="b" l="l" r="r" t="t"/>
                <a:pathLst>
                  <a:path extrusionOk="0" h="5553" w="7739">
                    <a:moveTo>
                      <a:pt x="3868" y="0"/>
                    </a:moveTo>
                    <a:cubicBezTo>
                      <a:pt x="3611" y="0"/>
                      <a:pt x="3354" y="144"/>
                      <a:pt x="3158" y="432"/>
                    </a:cubicBezTo>
                    <a:lnTo>
                      <a:pt x="391" y="4507"/>
                    </a:lnTo>
                    <a:cubicBezTo>
                      <a:pt x="0" y="5082"/>
                      <a:pt x="250" y="5553"/>
                      <a:pt x="945" y="5553"/>
                    </a:cubicBezTo>
                    <a:lnTo>
                      <a:pt x="6795" y="5553"/>
                    </a:lnTo>
                    <a:cubicBezTo>
                      <a:pt x="7490" y="5553"/>
                      <a:pt x="7739" y="5082"/>
                      <a:pt x="7348" y="4507"/>
                    </a:cubicBezTo>
                    <a:lnTo>
                      <a:pt x="4578" y="432"/>
                    </a:lnTo>
                    <a:cubicBezTo>
                      <a:pt x="4383" y="144"/>
                      <a:pt x="4125" y="0"/>
                      <a:pt x="3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6609175" y="2177400"/>
                <a:ext cx="101525" cy="138850"/>
              </a:xfrm>
              <a:custGeom>
                <a:rect b="b" l="l" r="r" t="t"/>
                <a:pathLst>
                  <a:path extrusionOk="0" h="5554" w="4061">
                    <a:moveTo>
                      <a:pt x="189" y="1"/>
                    </a:moveTo>
                    <a:cubicBezTo>
                      <a:pt x="126" y="1"/>
                      <a:pt x="63" y="9"/>
                      <a:pt x="1" y="26"/>
                    </a:cubicBezTo>
                    <a:cubicBezTo>
                      <a:pt x="192" y="82"/>
                      <a:pt x="373" y="216"/>
                      <a:pt x="521" y="433"/>
                    </a:cubicBezTo>
                    <a:lnTo>
                      <a:pt x="3289" y="4508"/>
                    </a:lnTo>
                    <a:cubicBezTo>
                      <a:pt x="3680" y="5083"/>
                      <a:pt x="3430" y="5554"/>
                      <a:pt x="2737" y="5554"/>
                    </a:cubicBezTo>
                    <a:lnTo>
                      <a:pt x="3117" y="5554"/>
                    </a:lnTo>
                    <a:cubicBezTo>
                      <a:pt x="3812" y="5552"/>
                      <a:pt x="4061" y="5081"/>
                      <a:pt x="3670" y="4508"/>
                    </a:cubicBezTo>
                    <a:lnTo>
                      <a:pt x="900" y="433"/>
                    </a:lnTo>
                    <a:cubicBezTo>
                      <a:pt x="704" y="144"/>
                      <a:pt x="447" y="1"/>
                      <a:pt x="1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6607575" y="2211900"/>
                <a:ext cx="12800" cy="69125"/>
              </a:xfrm>
              <a:custGeom>
                <a:rect b="b" l="l" r="r" t="t"/>
                <a:pathLst>
                  <a:path extrusionOk="0" h="2765" w="512">
                    <a:moveTo>
                      <a:pt x="256" y="1"/>
                    </a:moveTo>
                    <a:cubicBezTo>
                      <a:pt x="115" y="1"/>
                      <a:pt x="1" y="116"/>
                      <a:pt x="1" y="257"/>
                    </a:cubicBezTo>
                    <a:lnTo>
                      <a:pt x="1" y="2509"/>
                    </a:lnTo>
                    <a:cubicBezTo>
                      <a:pt x="1" y="2650"/>
                      <a:pt x="115" y="2764"/>
                      <a:pt x="256" y="2764"/>
                    </a:cubicBezTo>
                    <a:cubicBezTo>
                      <a:pt x="396" y="2764"/>
                      <a:pt x="512" y="2650"/>
                      <a:pt x="512" y="2509"/>
                    </a:cubicBezTo>
                    <a:lnTo>
                      <a:pt x="512" y="257"/>
                    </a:lnTo>
                    <a:cubicBezTo>
                      <a:pt x="509" y="116"/>
                      <a:pt x="396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6607575" y="2286800"/>
                <a:ext cx="12800" cy="12825"/>
              </a:xfrm>
              <a:custGeom>
                <a:rect b="b" l="l" r="r" t="t"/>
                <a:pathLst>
                  <a:path extrusionOk="0" h="513" w="512">
                    <a:moveTo>
                      <a:pt x="256" y="0"/>
                    </a:moveTo>
                    <a:cubicBezTo>
                      <a:pt x="115" y="0"/>
                      <a:pt x="1" y="114"/>
                      <a:pt x="1" y="256"/>
                    </a:cubicBezTo>
                    <a:cubicBezTo>
                      <a:pt x="1" y="397"/>
                      <a:pt x="115" y="513"/>
                      <a:pt x="256" y="513"/>
                    </a:cubicBezTo>
                    <a:cubicBezTo>
                      <a:pt x="396" y="513"/>
                      <a:pt x="512" y="399"/>
                      <a:pt x="512" y="256"/>
                    </a:cubicBezTo>
                    <a:cubicBezTo>
                      <a:pt x="509" y="114"/>
                      <a:pt x="396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2" name="Google Shape;402;p32"/>
          <p:cNvSpPr txBox="1"/>
          <p:nvPr>
            <p:ph idx="1" type="subTitle"/>
          </p:nvPr>
        </p:nvSpPr>
        <p:spPr>
          <a:xfrm>
            <a:off x="2488375" y="3808095"/>
            <a:ext cx="2019000" cy="1181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Handled Instructor functionality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2"/>
          <p:cNvSpPr txBox="1"/>
          <p:nvPr>
            <p:ph type="title"/>
          </p:nvPr>
        </p:nvSpPr>
        <p:spPr>
          <a:xfrm>
            <a:off x="2488375" y="3453340"/>
            <a:ext cx="2019000" cy="4113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Nick Robert</a:t>
            </a:r>
            <a:endParaRPr sz="1500"/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4">
            <a:alphaModFix/>
          </a:blip>
          <a:srcRect b="0" l="17736" r="17743" t="0"/>
          <a:stretch/>
        </p:blipFill>
        <p:spPr>
          <a:xfrm>
            <a:off x="2915692" y="2250692"/>
            <a:ext cx="1164300" cy="1202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60000" dist="85725">
              <a:srgbClr val="000000">
                <a:alpha val="50000"/>
              </a:srgbClr>
            </a:outerShdw>
          </a:effectLst>
        </p:spPr>
      </p:pic>
      <p:sp>
        <p:nvSpPr>
          <p:cNvPr id="405" name="Google Shape;405;p32"/>
          <p:cNvSpPr txBox="1"/>
          <p:nvPr>
            <p:ph idx="1" type="subTitle"/>
          </p:nvPr>
        </p:nvSpPr>
        <p:spPr>
          <a:xfrm>
            <a:off x="4541550" y="3786519"/>
            <a:ext cx="2019000" cy="12795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Handled </a:t>
            </a:r>
            <a:r>
              <a:rPr lang="en"/>
              <a:t>A</a:t>
            </a:r>
            <a:r>
              <a:rPr lang="en"/>
              <a:t>dmin</a:t>
            </a:r>
            <a:r>
              <a:rPr lang="en"/>
              <a:t> </a:t>
            </a:r>
            <a:r>
              <a:rPr lang="en"/>
              <a:t>functionality </a:t>
            </a:r>
            <a:endParaRPr/>
          </a:p>
        </p:txBody>
      </p:sp>
      <p:sp>
        <p:nvSpPr>
          <p:cNvPr id="406" name="Google Shape;406;p32"/>
          <p:cNvSpPr txBox="1"/>
          <p:nvPr>
            <p:ph type="title"/>
          </p:nvPr>
        </p:nvSpPr>
        <p:spPr>
          <a:xfrm>
            <a:off x="4541550" y="3431765"/>
            <a:ext cx="2019000" cy="4113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Nikhil Nehra</a:t>
            </a:r>
            <a:endParaRPr sz="1500"/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5">
            <a:alphaModFix/>
          </a:blip>
          <a:srcRect b="0" l="1597" r="1597" t="0"/>
          <a:stretch/>
        </p:blipFill>
        <p:spPr>
          <a:xfrm>
            <a:off x="4968867" y="2229117"/>
            <a:ext cx="1164300" cy="1202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60000" dist="85725">
              <a:srgbClr val="000000">
                <a:alpha val="50000"/>
              </a:srgbClr>
            </a:outerShdw>
          </a:effectLst>
        </p:spPr>
      </p:pic>
      <p:sp>
        <p:nvSpPr>
          <p:cNvPr id="408" name="Google Shape;408;p32"/>
          <p:cNvSpPr txBox="1"/>
          <p:nvPr>
            <p:ph idx="1" type="subTitle"/>
          </p:nvPr>
        </p:nvSpPr>
        <p:spPr>
          <a:xfrm>
            <a:off x="6659475" y="3786518"/>
            <a:ext cx="2019000" cy="12027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Handled User creation, </a:t>
            </a:r>
            <a:r>
              <a:rPr lang="en"/>
              <a:t>editing, and validation</a:t>
            </a:r>
            <a:endParaRPr/>
          </a:p>
        </p:txBody>
      </p:sp>
      <p:sp>
        <p:nvSpPr>
          <p:cNvPr id="409" name="Google Shape;409;p32"/>
          <p:cNvSpPr txBox="1"/>
          <p:nvPr>
            <p:ph type="title"/>
          </p:nvPr>
        </p:nvSpPr>
        <p:spPr>
          <a:xfrm>
            <a:off x="6659463" y="3431752"/>
            <a:ext cx="2019000" cy="4113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Spencer Banasik</a:t>
            </a:r>
            <a:endParaRPr sz="1500"/>
          </a:p>
        </p:txBody>
      </p:sp>
      <p:pic>
        <p:nvPicPr>
          <p:cNvPr id="410" name="Google Shape;410;p32"/>
          <p:cNvPicPr preferRelativeResize="0"/>
          <p:nvPr/>
        </p:nvPicPr>
        <p:blipFill rotWithShape="1">
          <a:blip r:embed="rId6">
            <a:alphaModFix/>
          </a:blip>
          <a:srcRect b="10722" l="0" r="0" t="10722"/>
          <a:stretch/>
        </p:blipFill>
        <p:spPr>
          <a:xfrm>
            <a:off x="7086780" y="2229105"/>
            <a:ext cx="1164300" cy="1202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6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/>
          <p:nvPr/>
        </p:nvSpPr>
        <p:spPr>
          <a:xfrm>
            <a:off x="1124700" y="1670000"/>
            <a:ext cx="810000" cy="55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1529700" y="2458925"/>
            <a:ext cx="810000" cy="55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1934700" y="3254488"/>
            <a:ext cx="810000" cy="55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>
            <a:off x="720000" y="942475"/>
            <a:ext cx="810000" cy="55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 txBox="1"/>
          <p:nvPr>
            <p:ph type="title"/>
          </p:nvPr>
        </p:nvSpPr>
        <p:spPr>
          <a:xfrm>
            <a:off x="1529700" y="942775"/>
            <a:ext cx="45000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420" name="Google Shape;420;p33"/>
          <p:cNvSpPr txBox="1"/>
          <p:nvPr>
            <p:ph idx="2" type="title"/>
          </p:nvPr>
        </p:nvSpPr>
        <p:spPr>
          <a:xfrm>
            <a:off x="720000" y="942775"/>
            <a:ext cx="8097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1" name="Google Shape;421;p33"/>
          <p:cNvSpPr txBox="1"/>
          <p:nvPr>
            <p:ph idx="1" type="subTitle"/>
          </p:nvPr>
        </p:nvSpPr>
        <p:spPr>
          <a:xfrm>
            <a:off x="1529700" y="1344475"/>
            <a:ext cx="5299200" cy="4002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started with and what we planned to </a:t>
            </a:r>
            <a:r>
              <a:rPr lang="en"/>
              <a:t>achieve</a:t>
            </a:r>
            <a:endParaRPr/>
          </a:p>
        </p:txBody>
      </p:sp>
      <p:sp>
        <p:nvSpPr>
          <p:cNvPr id="422" name="Google Shape;422;p33"/>
          <p:cNvSpPr txBox="1"/>
          <p:nvPr>
            <p:ph idx="3" type="title"/>
          </p:nvPr>
        </p:nvSpPr>
        <p:spPr>
          <a:xfrm>
            <a:off x="1934700" y="1670300"/>
            <a:ext cx="45000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423" name="Google Shape;423;p33"/>
          <p:cNvSpPr txBox="1"/>
          <p:nvPr>
            <p:ph idx="4" type="title"/>
          </p:nvPr>
        </p:nvSpPr>
        <p:spPr>
          <a:xfrm>
            <a:off x="1125000" y="1670300"/>
            <a:ext cx="8097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4" name="Google Shape;424;p33"/>
          <p:cNvSpPr txBox="1"/>
          <p:nvPr>
            <p:ph idx="5" type="subTitle"/>
          </p:nvPr>
        </p:nvSpPr>
        <p:spPr>
          <a:xfrm>
            <a:off x="1934700" y="2072000"/>
            <a:ext cx="5299200" cy="4002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tools we used to develop and communicate</a:t>
            </a:r>
            <a:endParaRPr/>
          </a:p>
        </p:txBody>
      </p:sp>
      <p:sp>
        <p:nvSpPr>
          <p:cNvPr id="425" name="Google Shape;425;p33"/>
          <p:cNvSpPr txBox="1"/>
          <p:nvPr>
            <p:ph idx="6" type="title"/>
          </p:nvPr>
        </p:nvSpPr>
        <p:spPr>
          <a:xfrm>
            <a:off x="2339700" y="2459225"/>
            <a:ext cx="45000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26" name="Google Shape;426;p33"/>
          <p:cNvSpPr txBox="1"/>
          <p:nvPr>
            <p:ph idx="7" type="title"/>
          </p:nvPr>
        </p:nvSpPr>
        <p:spPr>
          <a:xfrm>
            <a:off x="1530000" y="2459225"/>
            <a:ext cx="8097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7" name="Google Shape;427;p33"/>
          <p:cNvSpPr txBox="1"/>
          <p:nvPr>
            <p:ph idx="8" type="subTitle"/>
          </p:nvPr>
        </p:nvSpPr>
        <p:spPr>
          <a:xfrm>
            <a:off x="2339700" y="2860925"/>
            <a:ext cx="4500000" cy="4002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features we completed and </a:t>
            </a:r>
            <a:r>
              <a:rPr lang="en"/>
              <a:t>their</a:t>
            </a:r>
            <a:r>
              <a:rPr lang="en"/>
              <a:t> purpose</a:t>
            </a:r>
            <a:endParaRPr/>
          </a:p>
        </p:txBody>
      </p:sp>
      <p:sp>
        <p:nvSpPr>
          <p:cNvPr id="428" name="Google Shape;428;p33"/>
          <p:cNvSpPr txBox="1"/>
          <p:nvPr>
            <p:ph idx="9" type="title"/>
          </p:nvPr>
        </p:nvSpPr>
        <p:spPr>
          <a:xfrm>
            <a:off x="732300" y="148518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cover</a:t>
            </a:r>
            <a:endParaRPr/>
          </a:p>
        </p:txBody>
      </p:sp>
      <p:sp>
        <p:nvSpPr>
          <p:cNvPr id="429" name="Google Shape;429;p33"/>
          <p:cNvSpPr txBox="1"/>
          <p:nvPr>
            <p:ph idx="13" type="title"/>
          </p:nvPr>
        </p:nvSpPr>
        <p:spPr>
          <a:xfrm>
            <a:off x="2744700" y="3254788"/>
            <a:ext cx="450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Structure</a:t>
            </a:r>
            <a:endParaRPr/>
          </a:p>
        </p:txBody>
      </p:sp>
      <p:sp>
        <p:nvSpPr>
          <p:cNvPr id="430" name="Google Shape;430;p33"/>
          <p:cNvSpPr txBox="1"/>
          <p:nvPr>
            <p:ph idx="14" type="title"/>
          </p:nvPr>
        </p:nvSpPr>
        <p:spPr>
          <a:xfrm>
            <a:off x="1935000" y="3254788"/>
            <a:ext cx="8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1" name="Google Shape;431;p33"/>
          <p:cNvSpPr txBox="1"/>
          <p:nvPr>
            <p:ph idx="15" type="subTitle"/>
          </p:nvPr>
        </p:nvSpPr>
        <p:spPr>
          <a:xfrm>
            <a:off x="2744700" y="3656488"/>
            <a:ext cx="5220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entities and relationships used in our development</a:t>
            </a:r>
            <a:endParaRPr/>
          </a:p>
        </p:txBody>
      </p:sp>
      <p:grpSp>
        <p:nvGrpSpPr>
          <p:cNvPr id="432" name="Google Shape;432;p33"/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433" name="Google Shape;433;p33"/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rect b="b" l="l" r="r" t="t"/>
              <a:pathLst>
                <a:path extrusionOk="0" h="14457" w="14454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 flipH="1">
              <a:off x="297617" y="3302886"/>
              <a:ext cx="381821" cy="379767"/>
            </a:xfrm>
            <a:custGeom>
              <a:rect b="b" l="l" r="r" t="t"/>
              <a:pathLst>
                <a:path extrusionOk="0" h="5363" w="5392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 flipH="1">
              <a:off x="76203" y="3682662"/>
              <a:ext cx="221431" cy="220298"/>
            </a:xfrm>
            <a:custGeom>
              <a:rect b="b" l="l" r="r" t="t"/>
              <a:pathLst>
                <a:path extrusionOk="0" h="3111" w="3127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flipH="1">
              <a:off x="2032990" y="4803737"/>
              <a:ext cx="188220" cy="187370"/>
            </a:xfrm>
            <a:custGeom>
              <a:rect b="b" l="l" r="r" t="t"/>
              <a:pathLst>
                <a:path extrusionOk="0" h="2646" w="2658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33"/>
            <p:cNvGrpSpPr/>
            <p:nvPr/>
          </p:nvGrpSpPr>
          <p:grpSpPr>
            <a:xfrm>
              <a:off x="152389" y="3979160"/>
              <a:ext cx="1804419" cy="1011946"/>
              <a:chOff x="1000664" y="3946510"/>
              <a:chExt cx="1804419" cy="1011946"/>
            </a:xfrm>
          </p:grpSpPr>
          <p:sp>
            <p:nvSpPr>
              <p:cNvPr id="438" name="Google Shape;438;p33"/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rect b="b" l="l" r="r" t="t"/>
                <a:pathLst>
                  <a:path extrusionOk="0" h="16895" w="27686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3"/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rect b="b" l="l" r="r" t="t"/>
                <a:pathLst>
                  <a:path extrusionOk="0" h="13207" w="25878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3"/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rect b="b" l="l" r="r" t="t"/>
                <a:pathLst>
                  <a:path extrusionOk="0" h="2158" w="30887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3"/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rect b="b" l="l" r="r" t="t"/>
                <a:pathLst>
                  <a:path extrusionOk="0" h="704" w="613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rect b="b" l="l" r="r" t="t"/>
                <a:pathLst>
                  <a:path extrusionOk="0" h="9485" w="9487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rect b="b" l="l" r="r" t="t"/>
                <a:pathLst>
                  <a:path extrusionOk="0" h="377" w="544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rect b="b" l="l" r="r" t="t"/>
                <a:pathLst>
                  <a:path extrusionOk="0" h="379" w="9818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rect b="b" l="l" r="r" t="t"/>
                <a:pathLst>
                  <a:path extrusionOk="0" h="2108" w="9818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rect b="b" l="l" r="r" t="t"/>
                <a:pathLst>
                  <a:path extrusionOk="0" h="345" w="345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rect b="b" l="l" r="r" t="t"/>
                <a:pathLst>
                  <a:path extrusionOk="0" h="345" w="346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rect b="b" l="l" r="r" t="t"/>
                <a:pathLst>
                  <a:path extrusionOk="0" h="345" w="345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rect b="b" l="l" r="r" t="t"/>
                <a:pathLst>
                  <a:path extrusionOk="0" h="345" w="345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rect b="b" l="l" r="r" t="t"/>
                <a:pathLst>
                  <a:path extrusionOk="0" h="345" w="346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rect b="b" l="l" r="r" t="t"/>
                <a:pathLst>
                  <a:path extrusionOk="0" h="345" w="345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rect b="b" l="l" r="r" t="t"/>
                <a:pathLst>
                  <a:path extrusionOk="0" h="1383" w="3409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rect b="b" l="l" r="r" t="t"/>
                <a:pathLst>
                  <a:path extrusionOk="0" h="378" w="2205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" name="Google Shape;454;p33"/>
          <p:cNvSpPr/>
          <p:nvPr/>
        </p:nvSpPr>
        <p:spPr>
          <a:xfrm>
            <a:off x="2386075" y="4050075"/>
            <a:ext cx="810000" cy="55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"/>
          <p:cNvSpPr txBox="1"/>
          <p:nvPr>
            <p:ph idx="13" type="title"/>
          </p:nvPr>
        </p:nvSpPr>
        <p:spPr>
          <a:xfrm>
            <a:off x="3196075" y="4050375"/>
            <a:ext cx="450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Lessons</a:t>
            </a:r>
            <a:endParaRPr/>
          </a:p>
        </p:txBody>
      </p:sp>
      <p:sp>
        <p:nvSpPr>
          <p:cNvPr id="456" name="Google Shape;456;p33"/>
          <p:cNvSpPr txBox="1"/>
          <p:nvPr>
            <p:ph idx="14" type="title"/>
          </p:nvPr>
        </p:nvSpPr>
        <p:spPr>
          <a:xfrm>
            <a:off x="2386375" y="4050375"/>
            <a:ext cx="809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7" name="Google Shape;457;p33"/>
          <p:cNvSpPr txBox="1"/>
          <p:nvPr>
            <p:ph idx="15" type="subTitle"/>
          </p:nvPr>
        </p:nvSpPr>
        <p:spPr>
          <a:xfrm>
            <a:off x="3196075" y="4452075"/>
            <a:ext cx="5833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problems</a:t>
            </a:r>
            <a:r>
              <a:rPr lang="en"/>
              <a:t> we had and solutions we found most </a:t>
            </a:r>
            <a:r>
              <a:rPr lang="en"/>
              <a:t>effective</a:t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403875" y="4229125"/>
            <a:ext cx="583800" cy="441900"/>
          </a:xfrm>
          <a:prstGeom prst="mathDivide">
            <a:avLst>
              <a:gd fmla="val 23520" name="adj1"/>
              <a:gd fmla="val 5880" name="adj2"/>
              <a:gd fmla="val 1176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700" y="-79250"/>
            <a:ext cx="2738900" cy="2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>
            <p:ph idx="4294967295" type="title"/>
          </p:nvPr>
        </p:nvSpPr>
        <p:spPr>
          <a:xfrm>
            <a:off x="884038" y="2194139"/>
            <a:ext cx="28800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Starting Point</a:t>
            </a:r>
            <a:endParaRPr sz="2700"/>
          </a:p>
        </p:txBody>
      </p:sp>
      <p:sp>
        <p:nvSpPr>
          <p:cNvPr id="465" name="Google Shape;465;p34"/>
          <p:cNvSpPr txBox="1"/>
          <p:nvPr>
            <p:ph idx="1" type="subTitle"/>
          </p:nvPr>
        </p:nvSpPr>
        <p:spPr>
          <a:xfrm>
            <a:off x="303500" y="2808825"/>
            <a:ext cx="41601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pages and f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unctionality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present.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Missing i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nstructor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unctionality.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cases were either not present or not passing.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6" name="Google Shape;466;p34"/>
          <p:cNvSpPr txBox="1"/>
          <p:nvPr>
            <p:ph idx="4294967295" type="title"/>
          </p:nvPr>
        </p:nvSpPr>
        <p:spPr>
          <a:xfrm>
            <a:off x="5360513" y="2194139"/>
            <a:ext cx="28800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Goals</a:t>
            </a:r>
            <a:endParaRPr/>
          </a:p>
        </p:txBody>
      </p:sp>
      <p:sp>
        <p:nvSpPr>
          <p:cNvPr id="467" name="Google Shape;467;p34"/>
          <p:cNvSpPr txBox="1"/>
          <p:nvPr>
            <p:ph idx="2" type="subTitle"/>
          </p:nvPr>
        </p:nvSpPr>
        <p:spPr>
          <a:xfrm>
            <a:off x="4720475" y="2748250"/>
            <a:ext cx="41601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functionality for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instructors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give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their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students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textbooks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though the store.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 system for administrators to view,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organize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edit important information.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Refine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previous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functionality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according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our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sponsors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requests.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Font typeface="Montserrat Medium"/>
              <a:buChar char="➔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Have test cases for back and front end with at least 90% coverage for unit tests.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68" name="Google Shape;468;p34"/>
          <p:cNvGrpSpPr/>
          <p:nvPr/>
        </p:nvGrpSpPr>
        <p:grpSpPr>
          <a:xfrm>
            <a:off x="6368513" y="1331351"/>
            <a:ext cx="864000" cy="862800"/>
            <a:chOff x="6368513" y="1331351"/>
            <a:chExt cx="864000" cy="862800"/>
          </a:xfrm>
        </p:grpSpPr>
        <p:sp>
          <p:nvSpPr>
            <p:cNvPr id="469" name="Google Shape;469;p34"/>
            <p:cNvSpPr/>
            <p:nvPr/>
          </p:nvSpPr>
          <p:spPr>
            <a:xfrm>
              <a:off x="6368513" y="1331351"/>
              <a:ext cx="864000" cy="862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470" name="Google Shape;470;p34"/>
            <p:cNvGrpSpPr/>
            <p:nvPr/>
          </p:nvGrpSpPr>
          <p:grpSpPr>
            <a:xfrm>
              <a:off x="6553907" y="1517798"/>
              <a:ext cx="493211" cy="489906"/>
              <a:chOff x="-63250675" y="3744075"/>
              <a:chExt cx="320350" cy="318100"/>
            </a:xfrm>
          </p:grpSpPr>
          <p:sp>
            <p:nvSpPr>
              <p:cNvPr id="471" name="Google Shape;471;p34"/>
              <p:cNvSpPr/>
              <p:nvPr/>
            </p:nvSpPr>
            <p:spPr>
              <a:xfrm>
                <a:off x="-63126250" y="3744075"/>
                <a:ext cx="195925" cy="192875"/>
              </a:xfrm>
              <a:custGeom>
                <a:rect b="b" l="l" r="r" t="t"/>
                <a:pathLst>
                  <a:path extrusionOk="0" h="7715" w="7837">
                    <a:moveTo>
                      <a:pt x="6020" y="0"/>
                    </a:moveTo>
                    <a:cubicBezTo>
                      <a:pt x="5921" y="0"/>
                      <a:pt x="5820" y="37"/>
                      <a:pt x="5735" y="122"/>
                    </a:cubicBezTo>
                    <a:lnTo>
                      <a:pt x="4097" y="1760"/>
                    </a:lnTo>
                    <a:cubicBezTo>
                      <a:pt x="4034" y="1854"/>
                      <a:pt x="3971" y="1917"/>
                      <a:pt x="3971" y="2012"/>
                    </a:cubicBezTo>
                    <a:lnTo>
                      <a:pt x="3782" y="3304"/>
                    </a:lnTo>
                    <a:lnTo>
                      <a:pt x="1734" y="5351"/>
                    </a:lnTo>
                    <a:cubicBezTo>
                      <a:pt x="1576" y="5288"/>
                      <a:pt x="1387" y="5225"/>
                      <a:pt x="1230" y="5225"/>
                    </a:cubicBezTo>
                    <a:cubicBezTo>
                      <a:pt x="537" y="5225"/>
                      <a:pt x="1" y="5793"/>
                      <a:pt x="1" y="6486"/>
                    </a:cubicBezTo>
                    <a:cubicBezTo>
                      <a:pt x="1" y="7210"/>
                      <a:pt x="537" y="7714"/>
                      <a:pt x="1230" y="7714"/>
                    </a:cubicBezTo>
                    <a:cubicBezTo>
                      <a:pt x="1891" y="7714"/>
                      <a:pt x="2458" y="7179"/>
                      <a:pt x="2458" y="6486"/>
                    </a:cubicBezTo>
                    <a:cubicBezTo>
                      <a:pt x="2458" y="6297"/>
                      <a:pt x="2395" y="6139"/>
                      <a:pt x="2332" y="5982"/>
                    </a:cubicBezTo>
                    <a:lnTo>
                      <a:pt x="4380" y="3934"/>
                    </a:lnTo>
                    <a:lnTo>
                      <a:pt x="5672" y="3745"/>
                    </a:lnTo>
                    <a:cubicBezTo>
                      <a:pt x="5735" y="3745"/>
                      <a:pt x="5829" y="3713"/>
                      <a:pt x="5924" y="3619"/>
                    </a:cubicBezTo>
                    <a:lnTo>
                      <a:pt x="7562" y="1980"/>
                    </a:lnTo>
                    <a:cubicBezTo>
                      <a:pt x="7837" y="1706"/>
                      <a:pt x="7609" y="1254"/>
                      <a:pt x="7251" y="1254"/>
                    </a:cubicBezTo>
                    <a:cubicBezTo>
                      <a:pt x="7240" y="1254"/>
                      <a:pt x="7228" y="1255"/>
                      <a:pt x="7216" y="1256"/>
                    </a:cubicBezTo>
                    <a:lnTo>
                      <a:pt x="6302" y="1382"/>
                    </a:lnTo>
                    <a:lnTo>
                      <a:pt x="6428" y="468"/>
                    </a:lnTo>
                    <a:cubicBezTo>
                      <a:pt x="6472" y="203"/>
                      <a:pt x="6253" y="0"/>
                      <a:pt x="60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-63190025" y="3814050"/>
                <a:ext cx="186675" cy="185900"/>
              </a:xfrm>
              <a:custGeom>
                <a:rect b="b" l="l" r="r" t="t"/>
                <a:pathLst>
                  <a:path extrusionOk="0" h="7436" w="7467">
                    <a:moveTo>
                      <a:pt x="3718" y="1"/>
                    </a:moveTo>
                    <a:cubicBezTo>
                      <a:pt x="1670" y="1"/>
                      <a:pt x="0" y="1670"/>
                      <a:pt x="0" y="3750"/>
                    </a:cubicBezTo>
                    <a:cubicBezTo>
                      <a:pt x="0" y="5797"/>
                      <a:pt x="1638" y="7436"/>
                      <a:pt x="3718" y="7436"/>
                    </a:cubicBezTo>
                    <a:cubicBezTo>
                      <a:pt x="5765" y="7436"/>
                      <a:pt x="7467" y="5797"/>
                      <a:pt x="7467" y="3750"/>
                    </a:cubicBezTo>
                    <a:cubicBezTo>
                      <a:pt x="7467" y="3151"/>
                      <a:pt x="7341" y="2647"/>
                      <a:pt x="7120" y="2143"/>
                    </a:cubicBezTo>
                    <a:lnTo>
                      <a:pt x="5828" y="3435"/>
                    </a:lnTo>
                    <a:cubicBezTo>
                      <a:pt x="5828" y="3498"/>
                      <a:pt x="5860" y="3624"/>
                      <a:pt x="5860" y="3718"/>
                    </a:cubicBezTo>
                    <a:cubicBezTo>
                      <a:pt x="5860" y="4852"/>
                      <a:pt x="4915" y="5797"/>
                      <a:pt x="3781" y="5797"/>
                    </a:cubicBezTo>
                    <a:cubicBezTo>
                      <a:pt x="2615" y="5797"/>
                      <a:pt x="1670" y="4852"/>
                      <a:pt x="1670" y="3718"/>
                    </a:cubicBezTo>
                    <a:cubicBezTo>
                      <a:pt x="1733" y="2552"/>
                      <a:pt x="2615" y="1607"/>
                      <a:pt x="3781" y="1607"/>
                    </a:cubicBezTo>
                    <a:cubicBezTo>
                      <a:pt x="3875" y="1607"/>
                      <a:pt x="3970" y="1607"/>
                      <a:pt x="4033" y="1670"/>
                    </a:cubicBezTo>
                    <a:lnTo>
                      <a:pt x="5356" y="347"/>
                    </a:lnTo>
                    <a:cubicBezTo>
                      <a:pt x="4883" y="127"/>
                      <a:pt x="4316" y="1"/>
                      <a:pt x="37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-63250675" y="3751050"/>
                <a:ext cx="311125" cy="311125"/>
              </a:xfrm>
              <a:custGeom>
                <a:rect b="b" l="l" r="r" t="t"/>
                <a:pathLst>
                  <a:path extrusionOk="0" h="12445" w="12445">
                    <a:moveTo>
                      <a:pt x="6270" y="0"/>
                    </a:moveTo>
                    <a:cubicBezTo>
                      <a:pt x="2773" y="0"/>
                      <a:pt x="0" y="2804"/>
                      <a:pt x="0" y="6238"/>
                    </a:cubicBezTo>
                    <a:cubicBezTo>
                      <a:pt x="0" y="9641"/>
                      <a:pt x="2804" y="12445"/>
                      <a:pt x="6238" y="12445"/>
                    </a:cubicBezTo>
                    <a:cubicBezTo>
                      <a:pt x="9672" y="12445"/>
                      <a:pt x="12445" y="9641"/>
                      <a:pt x="12445" y="6238"/>
                    </a:cubicBezTo>
                    <a:cubicBezTo>
                      <a:pt x="12445" y="5325"/>
                      <a:pt x="12256" y="4411"/>
                      <a:pt x="11878" y="3592"/>
                    </a:cubicBezTo>
                    <a:lnTo>
                      <a:pt x="11563" y="3907"/>
                    </a:lnTo>
                    <a:cubicBezTo>
                      <a:pt x="11342" y="4096"/>
                      <a:pt x="11121" y="4222"/>
                      <a:pt x="10838" y="4253"/>
                    </a:cubicBezTo>
                    <a:lnTo>
                      <a:pt x="10397" y="4348"/>
                    </a:lnTo>
                    <a:cubicBezTo>
                      <a:pt x="10680" y="4915"/>
                      <a:pt x="10806" y="5545"/>
                      <a:pt x="10806" y="6238"/>
                    </a:cubicBezTo>
                    <a:cubicBezTo>
                      <a:pt x="10806" y="8759"/>
                      <a:pt x="8759" y="10743"/>
                      <a:pt x="6270" y="10743"/>
                    </a:cubicBezTo>
                    <a:cubicBezTo>
                      <a:pt x="3781" y="10743"/>
                      <a:pt x="1733" y="8696"/>
                      <a:pt x="1733" y="6238"/>
                    </a:cubicBezTo>
                    <a:cubicBezTo>
                      <a:pt x="1733" y="3718"/>
                      <a:pt x="3781" y="1670"/>
                      <a:pt x="6270" y="1670"/>
                    </a:cubicBezTo>
                    <a:cubicBezTo>
                      <a:pt x="6931" y="1670"/>
                      <a:pt x="7561" y="1796"/>
                      <a:pt x="8160" y="2048"/>
                    </a:cubicBezTo>
                    <a:lnTo>
                      <a:pt x="8254" y="1607"/>
                    </a:lnTo>
                    <a:cubicBezTo>
                      <a:pt x="8286" y="1355"/>
                      <a:pt x="8412" y="1103"/>
                      <a:pt x="8601" y="914"/>
                    </a:cubicBezTo>
                    <a:lnTo>
                      <a:pt x="8916" y="599"/>
                    </a:lnTo>
                    <a:cubicBezTo>
                      <a:pt x="8097" y="189"/>
                      <a:pt x="7215" y="0"/>
                      <a:pt x="62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4" name="Google Shape;474;p34"/>
          <p:cNvGrpSpPr/>
          <p:nvPr/>
        </p:nvGrpSpPr>
        <p:grpSpPr>
          <a:xfrm>
            <a:off x="1892038" y="1331351"/>
            <a:ext cx="864000" cy="862800"/>
            <a:chOff x="1892038" y="1331351"/>
            <a:chExt cx="864000" cy="862800"/>
          </a:xfrm>
        </p:grpSpPr>
        <p:sp>
          <p:nvSpPr>
            <p:cNvPr id="475" name="Google Shape;475;p34"/>
            <p:cNvSpPr/>
            <p:nvPr/>
          </p:nvSpPr>
          <p:spPr>
            <a:xfrm>
              <a:off x="1892038" y="1331351"/>
              <a:ext cx="864000" cy="862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476" name="Google Shape;476;p34"/>
            <p:cNvGrpSpPr/>
            <p:nvPr/>
          </p:nvGrpSpPr>
          <p:grpSpPr>
            <a:xfrm>
              <a:off x="2077444" y="1517796"/>
              <a:ext cx="493185" cy="489920"/>
              <a:chOff x="4492800" y="2027925"/>
              <a:chExt cx="414825" cy="481825"/>
            </a:xfrm>
          </p:grpSpPr>
          <p:sp>
            <p:nvSpPr>
              <p:cNvPr id="477" name="Google Shape;477;p34"/>
              <p:cNvSpPr/>
              <p:nvPr/>
            </p:nvSpPr>
            <p:spPr>
              <a:xfrm>
                <a:off x="4492800" y="2027925"/>
                <a:ext cx="54600" cy="481825"/>
              </a:xfrm>
              <a:custGeom>
                <a:rect b="b" l="l" r="r" t="t"/>
                <a:pathLst>
                  <a:path extrusionOk="0" h="19273" w="2184">
                    <a:moveTo>
                      <a:pt x="912" y="1"/>
                    </a:moveTo>
                    <a:cubicBezTo>
                      <a:pt x="407" y="1"/>
                      <a:pt x="0" y="407"/>
                      <a:pt x="0" y="913"/>
                    </a:cubicBezTo>
                    <a:lnTo>
                      <a:pt x="0" y="18360"/>
                    </a:lnTo>
                    <a:cubicBezTo>
                      <a:pt x="0" y="18866"/>
                      <a:pt x="407" y="19273"/>
                      <a:pt x="912" y="19273"/>
                    </a:cubicBezTo>
                    <a:lnTo>
                      <a:pt x="1271" y="19273"/>
                    </a:lnTo>
                    <a:cubicBezTo>
                      <a:pt x="1777" y="19273"/>
                      <a:pt x="2183" y="18866"/>
                      <a:pt x="2183" y="18360"/>
                    </a:cubicBezTo>
                    <a:lnTo>
                      <a:pt x="2183" y="913"/>
                    </a:lnTo>
                    <a:cubicBezTo>
                      <a:pt x="2183" y="407"/>
                      <a:pt x="1777" y="1"/>
                      <a:pt x="12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4575600" y="2051425"/>
                <a:ext cx="332025" cy="262450"/>
              </a:xfrm>
              <a:custGeom>
                <a:rect b="b" l="l" r="r" t="t"/>
                <a:pathLst>
                  <a:path extrusionOk="0" h="10498" w="13281">
                    <a:moveTo>
                      <a:pt x="0" y="0"/>
                    </a:moveTo>
                    <a:lnTo>
                      <a:pt x="0" y="10497"/>
                    </a:lnTo>
                    <a:lnTo>
                      <a:pt x="12485" y="10497"/>
                    </a:lnTo>
                    <a:cubicBezTo>
                      <a:pt x="13006" y="10494"/>
                      <a:pt x="13280" y="9874"/>
                      <a:pt x="12925" y="9488"/>
                    </a:cubicBezTo>
                    <a:lnTo>
                      <a:pt x="9010" y="5249"/>
                    </a:lnTo>
                    <a:lnTo>
                      <a:pt x="12925" y="1006"/>
                    </a:lnTo>
                    <a:cubicBezTo>
                      <a:pt x="13280" y="620"/>
                      <a:pt x="13006" y="0"/>
                      <a:pt x="12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479" name="Google Shape;479;p34"/>
          <p:cNvSpPr txBox="1"/>
          <p:nvPr>
            <p:ph idx="4294967295" type="title"/>
          </p:nvPr>
        </p:nvSpPr>
        <p:spPr>
          <a:xfrm>
            <a:off x="732300" y="148518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pic>
        <p:nvPicPr>
          <p:cNvPr id="480" name="Google Shape;4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4430">
            <a:off x="-211451" y="81652"/>
            <a:ext cx="1673049" cy="167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/>
          <p:nvPr>
            <p:ph type="title"/>
          </p:nvPr>
        </p:nvSpPr>
        <p:spPr>
          <a:xfrm>
            <a:off x="720000" y="152475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r>
              <a:rPr lang="en"/>
              <a:t> Framework</a:t>
            </a:r>
            <a:endParaRPr/>
          </a:p>
        </p:txBody>
      </p:sp>
      <p:grpSp>
        <p:nvGrpSpPr>
          <p:cNvPr id="486" name="Google Shape;486;p35"/>
          <p:cNvGrpSpPr/>
          <p:nvPr/>
        </p:nvGrpSpPr>
        <p:grpSpPr>
          <a:xfrm>
            <a:off x="170672" y="977850"/>
            <a:ext cx="9246368" cy="4288225"/>
            <a:chOff x="170672" y="977850"/>
            <a:chExt cx="9246368" cy="4288225"/>
          </a:xfrm>
        </p:grpSpPr>
        <p:sp>
          <p:nvSpPr>
            <p:cNvPr id="487" name="Google Shape;487;p35"/>
            <p:cNvSpPr/>
            <p:nvPr/>
          </p:nvSpPr>
          <p:spPr>
            <a:xfrm>
              <a:off x="4008000" y="1680525"/>
              <a:ext cx="864000" cy="863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861872" y="1830550"/>
              <a:ext cx="864000" cy="863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4139998" y="3470930"/>
              <a:ext cx="864000" cy="863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864745" y="2262092"/>
              <a:ext cx="864000" cy="863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1" name="Google Shape;491;p35"/>
            <p:cNvSpPr txBox="1"/>
            <p:nvPr/>
          </p:nvSpPr>
          <p:spPr>
            <a:xfrm>
              <a:off x="3448798" y="4204875"/>
              <a:ext cx="2246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Frontend</a:t>
              </a:r>
              <a:endParaRPr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92" name="Google Shape;492;p35"/>
            <p:cNvSpPr txBox="1"/>
            <p:nvPr/>
          </p:nvSpPr>
          <p:spPr>
            <a:xfrm>
              <a:off x="3733050" y="4552375"/>
              <a:ext cx="16779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React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93" name="Google Shape;493;p35"/>
            <p:cNvSpPr txBox="1"/>
            <p:nvPr/>
          </p:nvSpPr>
          <p:spPr>
            <a:xfrm>
              <a:off x="5695190" y="1532263"/>
              <a:ext cx="320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Package Manager</a:t>
              </a:r>
              <a:endParaRPr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94" name="Google Shape;494;p35"/>
            <p:cNvSpPr txBox="1"/>
            <p:nvPr/>
          </p:nvSpPr>
          <p:spPr>
            <a:xfrm>
              <a:off x="6173545" y="1860075"/>
              <a:ext cx="2246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Yarn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95" name="Google Shape;495;p35"/>
            <p:cNvSpPr txBox="1"/>
            <p:nvPr/>
          </p:nvSpPr>
          <p:spPr>
            <a:xfrm>
              <a:off x="3316800" y="977850"/>
              <a:ext cx="2246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Backend</a:t>
              </a:r>
              <a:endParaRPr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96" name="Google Shape;496;p35"/>
            <p:cNvSpPr txBox="1"/>
            <p:nvPr/>
          </p:nvSpPr>
          <p:spPr>
            <a:xfrm>
              <a:off x="3689850" y="1295925"/>
              <a:ext cx="15003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Nest.js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497" name="Google Shape;497;p35"/>
            <p:cNvSpPr txBox="1"/>
            <p:nvPr/>
          </p:nvSpPr>
          <p:spPr>
            <a:xfrm>
              <a:off x="170672" y="1127550"/>
              <a:ext cx="2246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Database</a:t>
              </a:r>
              <a:endParaRPr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98" name="Google Shape;498;p35"/>
            <p:cNvSpPr txBox="1"/>
            <p:nvPr/>
          </p:nvSpPr>
          <p:spPr>
            <a:xfrm>
              <a:off x="170672" y="1469013"/>
              <a:ext cx="2246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MySQL &amp; Docker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499" name="Google Shape;499;p35"/>
            <p:cNvCxnSpPr>
              <a:stCxn id="488" idx="6"/>
              <a:endCxn id="487" idx="2"/>
            </p:cNvCxnSpPr>
            <p:nvPr/>
          </p:nvCxnSpPr>
          <p:spPr>
            <a:xfrm flipH="1" rot="10800000">
              <a:off x="1725872" y="2112100"/>
              <a:ext cx="2282100" cy="150000"/>
            </a:xfrm>
            <a:prstGeom prst="curvedConnector3">
              <a:avLst>
                <a:gd fmla="val 50001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35"/>
            <p:cNvCxnSpPr>
              <a:stCxn id="487" idx="4"/>
              <a:endCxn id="489" idx="0"/>
            </p:cNvCxnSpPr>
            <p:nvPr/>
          </p:nvCxnSpPr>
          <p:spPr>
            <a:xfrm flipH="1" rot="-5400000">
              <a:off x="4042350" y="2941275"/>
              <a:ext cx="927300" cy="1320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35"/>
            <p:cNvCxnSpPr>
              <a:stCxn id="490" idx="2"/>
              <a:endCxn id="487" idx="6"/>
            </p:cNvCxnSpPr>
            <p:nvPr/>
          </p:nvCxnSpPr>
          <p:spPr>
            <a:xfrm rot="10800000">
              <a:off x="4872145" y="2111942"/>
              <a:ext cx="1992600" cy="581700"/>
            </a:xfrm>
            <a:prstGeom prst="curvedConnector3">
              <a:avLst>
                <a:gd fmla="val 5000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5"/>
            <p:cNvCxnSpPr>
              <a:stCxn id="490" idx="3"/>
              <a:endCxn id="489" idx="6"/>
            </p:cNvCxnSpPr>
            <p:nvPr/>
          </p:nvCxnSpPr>
          <p:spPr>
            <a:xfrm rot="5400000">
              <a:off x="5545875" y="2456994"/>
              <a:ext cx="903600" cy="1987200"/>
            </a:xfrm>
            <a:prstGeom prst="curvedConnector2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35"/>
            <p:cNvSpPr/>
            <p:nvPr/>
          </p:nvSpPr>
          <p:spPr>
            <a:xfrm>
              <a:off x="1506545" y="3470917"/>
              <a:ext cx="864000" cy="863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4" name="Google Shape;504;p35"/>
            <p:cNvSpPr txBox="1"/>
            <p:nvPr/>
          </p:nvSpPr>
          <p:spPr>
            <a:xfrm>
              <a:off x="336990" y="4190988"/>
              <a:ext cx="320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Testing </a:t>
              </a: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Library</a:t>
              </a:r>
              <a:endParaRPr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815333" y="4562975"/>
              <a:ext cx="2246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Cucumber</a:t>
              </a: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&amp; Jest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506" name="Google Shape;506;p35"/>
            <p:cNvCxnSpPr>
              <a:endCxn id="487" idx="3"/>
            </p:cNvCxnSpPr>
            <p:nvPr/>
          </p:nvCxnSpPr>
          <p:spPr>
            <a:xfrm flipH="1" rot="10800000">
              <a:off x="2243930" y="2417227"/>
              <a:ext cx="1890600" cy="1180200"/>
            </a:xfrm>
            <a:prstGeom prst="curvedConnector2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5"/>
            <p:cNvCxnSpPr>
              <a:stCxn id="503" idx="6"/>
              <a:endCxn id="489" idx="2"/>
            </p:cNvCxnSpPr>
            <p:nvPr/>
          </p:nvCxnSpPr>
          <p:spPr>
            <a:xfrm>
              <a:off x="2370545" y="3902467"/>
              <a:ext cx="1769400" cy="600"/>
            </a:xfrm>
            <a:prstGeom prst="curvedConnector3">
              <a:avLst>
                <a:gd fmla="val 50002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8" name="Google Shape;508;p35"/>
            <p:cNvGrpSpPr/>
            <p:nvPr/>
          </p:nvGrpSpPr>
          <p:grpSpPr>
            <a:xfrm>
              <a:off x="1120995" y="2051862"/>
              <a:ext cx="419443" cy="420487"/>
              <a:chOff x="-3771675" y="3971775"/>
              <a:chExt cx="291300" cy="292025"/>
            </a:xfrm>
          </p:grpSpPr>
          <p:sp>
            <p:nvSpPr>
              <p:cNvPr id="509" name="Google Shape;509;p35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rect b="b" l="l" r="r" t="t"/>
                <a:pathLst>
                  <a:path extrusionOk="0" h="2671" w="8759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5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rect b="b" l="l" r="r" t="t"/>
                <a:pathLst>
                  <a:path extrusionOk="0" h="3120" w="8885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rect b="b" l="l" r="r" t="t"/>
                <a:pathLst>
                  <a:path extrusionOk="0" h="7562" w="7562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5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rect b="b" l="l" r="r" t="t"/>
                <a:pathLst>
                  <a:path extrusionOk="0" h="3057" w="3781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rect b="b" l="l" r="r" t="t"/>
                <a:pathLst>
                  <a:path extrusionOk="0" h="3813" w="542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35"/>
            <p:cNvGrpSpPr/>
            <p:nvPr/>
          </p:nvGrpSpPr>
          <p:grpSpPr>
            <a:xfrm>
              <a:off x="4361039" y="3717026"/>
              <a:ext cx="421927" cy="370882"/>
              <a:chOff x="-3030525" y="3973150"/>
              <a:chExt cx="293025" cy="257575"/>
            </a:xfrm>
          </p:grpSpPr>
          <p:sp>
            <p:nvSpPr>
              <p:cNvPr id="515" name="Google Shape;515;p35"/>
              <p:cNvSpPr/>
              <p:nvPr/>
            </p:nvSpPr>
            <p:spPr>
              <a:xfrm>
                <a:off x="-3029750" y="3973150"/>
                <a:ext cx="292250" cy="68550"/>
              </a:xfrm>
              <a:custGeom>
                <a:rect b="b" l="l" r="r" t="t"/>
                <a:pathLst>
                  <a:path extrusionOk="0" h="2742" w="11690">
                    <a:moveTo>
                      <a:pt x="1702" y="1355"/>
                    </a:moveTo>
                    <a:cubicBezTo>
                      <a:pt x="1891" y="1355"/>
                      <a:pt x="2049" y="1513"/>
                      <a:pt x="2049" y="1702"/>
                    </a:cubicBezTo>
                    <a:cubicBezTo>
                      <a:pt x="2049" y="1922"/>
                      <a:pt x="1891" y="2080"/>
                      <a:pt x="1702" y="2080"/>
                    </a:cubicBezTo>
                    <a:cubicBezTo>
                      <a:pt x="1513" y="2080"/>
                      <a:pt x="1356" y="1922"/>
                      <a:pt x="1356" y="1702"/>
                    </a:cubicBezTo>
                    <a:cubicBezTo>
                      <a:pt x="1356" y="1513"/>
                      <a:pt x="1513" y="1355"/>
                      <a:pt x="1702" y="1355"/>
                    </a:cubicBezTo>
                    <a:close/>
                    <a:moveTo>
                      <a:pt x="3088" y="1355"/>
                    </a:moveTo>
                    <a:cubicBezTo>
                      <a:pt x="3277" y="1355"/>
                      <a:pt x="3435" y="1513"/>
                      <a:pt x="3435" y="1702"/>
                    </a:cubicBezTo>
                    <a:cubicBezTo>
                      <a:pt x="3435" y="1922"/>
                      <a:pt x="3277" y="2080"/>
                      <a:pt x="3088" y="2080"/>
                    </a:cubicBezTo>
                    <a:cubicBezTo>
                      <a:pt x="2868" y="2080"/>
                      <a:pt x="2710" y="1922"/>
                      <a:pt x="2710" y="1702"/>
                    </a:cubicBezTo>
                    <a:cubicBezTo>
                      <a:pt x="2710" y="1513"/>
                      <a:pt x="2868" y="1355"/>
                      <a:pt x="3088" y="1355"/>
                    </a:cubicBezTo>
                    <a:close/>
                    <a:moveTo>
                      <a:pt x="9925" y="1387"/>
                    </a:moveTo>
                    <a:cubicBezTo>
                      <a:pt x="10366" y="1387"/>
                      <a:pt x="10366" y="2080"/>
                      <a:pt x="9925" y="2080"/>
                    </a:cubicBezTo>
                    <a:lnTo>
                      <a:pt x="5829" y="2080"/>
                    </a:lnTo>
                    <a:cubicBezTo>
                      <a:pt x="5388" y="2080"/>
                      <a:pt x="5357" y="1387"/>
                      <a:pt x="5829" y="138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41"/>
                    </a:lnTo>
                    <a:lnTo>
                      <a:pt x="11689" y="2741"/>
                    </a:lnTo>
                    <a:lnTo>
                      <a:pt x="11689" y="1040"/>
                    </a:lnTo>
                    <a:cubicBezTo>
                      <a:pt x="11658" y="505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>
                <a:off x="-3030525" y="4059000"/>
                <a:ext cx="292225" cy="171725"/>
              </a:xfrm>
              <a:custGeom>
                <a:rect b="b" l="l" r="r" t="t"/>
                <a:pathLst>
                  <a:path extrusionOk="0" h="6869" w="11689">
                    <a:moveTo>
                      <a:pt x="3773" y="1366"/>
                    </a:moveTo>
                    <a:cubicBezTo>
                      <a:pt x="4065" y="1366"/>
                      <a:pt x="4260" y="1775"/>
                      <a:pt x="3970" y="1985"/>
                    </a:cubicBezTo>
                    <a:lnTo>
                      <a:pt x="2363" y="3088"/>
                    </a:lnTo>
                    <a:lnTo>
                      <a:pt x="3970" y="4191"/>
                    </a:lnTo>
                    <a:cubicBezTo>
                      <a:pt x="4252" y="4370"/>
                      <a:pt x="4075" y="4801"/>
                      <a:pt x="3795" y="4801"/>
                    </a:cubicBezTo>
                    <a:cubicBezTo>
                      <a:pt x="3731" y="4801"/>
                      <a:pt x="3662" y="4779"/>
                      <a:pt x="3592" y="4726"/>
                    </a:cubicBezTo>
                    <a:lnTo>
                      <a:pt x="1544" y="3372"/>
                    </a:lnTo>
                    <a:cubicBezTo>
                      <a:pt x="1324" y="3246"/>
                      <a:pt x="1324" y="2962"/>
                      <a:pt x="1544" y="2805"/>
                    </a:cubicBezTo>
                    <a:lnTo>
                      <a:pt x="3592" y="1418"/>
                    </a:lnTo>
                    <a:cubicBezTo>
                      <a:pt x="3654" y="1382"/>
                      <a:pt x="3715" y="1366"/>
                      <a:pt x="3773" y="1366"/>
                    </a:cubicBezTo>
                    <a:close/>
                    <a:moveTo>
                      <a:pt x="7912" y="1407"/>
                    </a:moveTo>
                    <a:cubicBezTo>
                      <a:pt x="7979" y="1407"/>
                      <a:pt x="8053" y="1429"/>
                      <a:pt x="8129" y="1481"/>
                    </a:cubicBezTo>
                    <a:lnTo>
                      <a:pt x="10145" y="2836"/>
                    </a:lnTo>
                    <a:cubicBezTo>
                      <a:pt x="10366" y="2962"/>
                      <a:pt x="10366" y="3277"/>
                      <a:pt x="10145" y="3403"/>
                    </a:cubicBezTo>
                    <a:lnTo>
                      <a:pt x="8129" y="4789"/>
                    </a:lnTo>
                    <a:cubicBezTo>
                      <a:pt x="8061" y="4826"/>
                      <a:pt x="7996" y="4841"/>
                      <a:pt x="7935" y="4841"/>
                    </a:cubicBezTo>
                    <a:cubicBezTo>
                      <a:pt x="7624" y="4841"/>
                      <a:pt x="7430" y="4433"/>
                      <a:pt x="7719" y="4222"/>
                    </a:cubicBezTo>
                    <a:lnTo>
                      <a:pt x="9326" y="3120"/>
                    </a:lnTo>
                    <a:lnTo>
                      <a:pt x="7719" y="2017"/>
                    </a:lnTo>
                    <a:cubicBezTo>
                      <a:pt x="7437" y="1837"/>
                      <a:pt x="7615" y="1407"/>
                      <a:pt x="7912" y="1407"/>
                    </a:cubicBezTo>
                    <a:close/>
                    <a:moveTo>
                      <a:pt x="6515" y="714"/>
                    </a:moveTo>
                    <a:cubicBezTo>
                      <a:pt x="6728" y="714"/>
                      <a:pt x="6948" y="909"/>
                      <a:pt x="6868" y="1166"/>
                    </a:cubicBezTo>
                    <a:lnTo>
                      <a:pt x="5482" y="5262"/>
                    </a:lnTo>
                    <a:cubicBezTo>
                      <a:pt x="5434" y="5420"/>
                      <a:pt x="5306" y="5489"/>
                      <a:pt x="5176" y="5489"/>
                    </a:cubicBezTo>
                    <a:cubicBezTo>
                      <a:pt x="4968" y="5489"/>
                      <a:pt x="4755" y="5313"/>
                      <a:pt x="4852" y="5041"/>
                    </a:cubicBezTo>
                    <a:lnTo>
                      <a:pt x="6207" y="946"/>
                    </a:lnTo>
                    <a:cubicBezTo>
                      <a:pt x="6265" y="782"/>
                      <a:pt x="6389" y="714"/>
                      <a:pt x="6515" y="714"/>
                    </a:cubicBezTo>
                    <a:close/>
                    <a:moveTo>
                      <a:pt x="0" y="1"/>
                    </a:moveTo>
                    <a:lnTo>
                      <a:pt x="0" y="5829"/>
                    </a:lnTo>
                    <a:lnTo>
                      <a:pt x="32" y="5829"/>
                    </a:lnTo>
                    <a:cubicBezTo>
                      <a:pt x="32" y="6396"/>
                      <a:pt x="504" y="6869"/>
                      <a:pt x="1072" y="6869"/>
                    </a:cubicBezTo>
                    <a:lnTo>
                      <a:pt x="10681" y="6869"/>
                    </a:lnTo>
                    <a:cubicBezTo>
                      <a:pt x="11216" y="6869"/>
                      <a:pt x="11689" y="6396"/>
                      <a:pt x="11689" y="5829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35"/>
            <p:cNvGrpSpPr/>
            <p:nvPr/>
          </p:nvGrpSpPr>
          <p:grpSpPr>
            <a:xfrm>
              <a:off x="4229657" y="1902241"/>
              <a:ext cx="420811" cy="419659"/>
              <a:chOff x="-2671375" y="3597450"/>
              <a:chExt cx="292250" cy="291450"/>
            </a:xfrm>
          </p:grpSpPr>
          <p:sp>
            <p:nvSpPr>
              <p:cNvPr id="518" name="Google Shape;518;p35"/>
              <p:cNvSpPr/>
              <p:nvPr/>
            </p:nvSpPr>
            <p:spPr>
              <a:xfrm>
                <a:off x="-2654050" y="3597450"/>
                <a:ext cx="260725" cy="51225"/>
              </a:xfrm>
              <a:custGeom>
                <a:rect b="b" l="l" r="r" t="t"/>
                <a:pathLst>
                  <a:path extrusionOk="0" h="2049" w="10429">
                    <a:moveTo>
                      <a:pt x="1513" y="1"/>
                    </a:moveTo>
                    <a:cubicBezTo>
                      <a:pt x="1072" y="1"/>
                      <a:pt x="725" y="253"/>
                      <a:pt x="568" y="631"/>
                    </a:cubicBezTo>
                    <a:lnTo>
                      <a:pt x="1" y="2049"/>
                    </a:lnTo>
                    <a:lnTo>
                      <a:pt x="10429" y="2049"/>
                    </a:lnTo>
                    <a:lnTo>
                      <a:pt x="9830" y="631"/>
                    </a:lnTo>
                    <a:cubicBezTo>
                      <a:pt x="9673" y="253"/>
                      <a:pt x="9263" y="1"/>
                      <a:pt x="88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5"/>
              <p:cNvSpPr/>
              <p:nvPr/>
            </p:nvSpPr>
            <p:spPr>
              <a:xfrm>
                <a:off x="-2671375" y="3667550"/>
                <a:ext cx="292250" cy="221350"/>
              </a:xfrm>
              <a:custGeom>
                <a:rect b="b" l="l" r="r" t="t"/>
                <a:pathLst>
                  <a:path extrusionOk="0" h="8854" w="11690">
                    <a:moveTo>
                      <a:pt x="1733" y="1324"/>
                    </a:moveTo>
                    <a:cubicBezTo>
                      <a:pt x="1922" y="1324"/>
                      <a:pt x="2080" y="1481"/>
                      <a:pt x="2080" y="1702"/>
                    </a:cubicBezTo>
                    <a:cubicBezTo>
                      <a:pt x="2080" y="1891"/>
                      <a:pt x="1922" y="2049"/>
                      <a:pt x="1733" y="2049"/>
                    </a:cubicBezTo>
                    <a:cubicBezTo>
                      <a:pt x="1544" y="2049"/>
                      <a:pt x="1387" y="1891"/>
                      <a:pt x="1387" y="1702"/>
                    </a:cubicBezTo>
                    <a:cubicBezTo>
                      <a:pt x="1387" y="1481"/>
                      <a:pt x="1544" y="1324"/>
                      <a:pt x="1733" y="1324"/>
                    </a:cubicBezTo>
                    <a:close/>
                    <a:moveTo>
                      <a:pt x="10019" y="1387"/>
                    </a:moveTo>
                    <a:cubicBezTo>
                      <a:pt x="10492" y="1387"/>
                      <a:pt x="10492" y="2049"/>
                      <a:pt x="10019" y="2049"/>
                    </a:cubicBezTo>
                    <a:lnTo>
                      <a:pt x="3781" y="2049"/>
                    </a:lnTo>
                    <a:cubicBezTo>
                      <a:pt x="3340" y="2049"/>
                      <a:pt x="3309" y="1387"/>
                      <a:pt x="3781" y="1387"/>
                    </a:cubicBezTo>
                    <a:close/>
                    <a:moveTo>
                      <a:pt x="1733" y="4096"/>
                    </a:moveTo>
                    <a:cubicBezTo>
                      <a:pt x="1922" y="4096"/>
                      <a:pt x="2080" y="4254"/>
                      <a:pt x="2080" y="4443"/>
                    </a:cubicBezTo>
                    <a:cubicBezTo>
                      <a:pt x="2080" y="4632"/>
                      <a:pt x="1922" y="4789"/>
                      <a:pt x="1733" y="4789"/>
                    </a:cubicBezTo>
                    <a:cubicBezTo>
                      <a:pt x="1544" y="4789"/>
                      <a:pt x="1387" y="4632"/>
                      <a:pt x="1387" y="4443"/>
                    </a:cubicBezTo>
                    <a:cubicBezTo>
                      <a:pt x="1387" y="4254"/>
                      <a:pt x="1544" y="4096"/>
                      <a:pt x="1733" y="4096"/>
                    </a:cubicBezTo>
                    <a:close/>
                    <a:moveTo>
                      <a:pt x="10050" y="4127"/>
                    </a:moveTo>
                    <a:cubicBezTo>
                      <a:pt x="10492" y="4127"/>
                      <a:pt x="10481" y="4789"/>
                      <a:pt x="10019" y="4789"/>
                    </a:cubicBezTo>
                    <a:lnTo>
                      <a:pt x="3781" y="4789"/>
                    </a:lnTo>
                    <a:cubicBezTo>
                      <a:pt x="3340" y="4789"/>
                      <a:pt x="3309" y="4128"/>
                      <a:pt x="3781" y="4128"/>
                    </a:cubicBezTo>
                    <a:lnTo>
                      <a:pt x="10019" y="4128"/>
                    </a:lnTo>
                    <a:cubicBezTo>
                      <a:pt x="10030" y="4127"/>
                      <a:pt x="10040" y="4127"/>
                      <a:pt x="10050" y="4127"/>
                    </a:cubicBezTo>
                    <a:close/>
                    <a:moveTo>
                      <a:pt x="1733" y="6806"/>
                    </a:moveTo>
                    <a:cubicBezTo>
                      <a:pt x="1922" y="6806"/>
                      <a:pt x="2080" y="6963"/>
                      <a:pt x="2080" y="7152"/>
                    </a:cubicBezTo>
                    <a:cubicBezTo>
                      <a:pt x="2080" y="7373"/>
                      <a:pt x="1922" y="7499"/>
                      <a:pt x="1733" y="7499"/>
                    </a:cubicBezTo>
                    <a:cubicBezTo>
                      <a:pt x="1544" y="7499"/>
                      <a:pt x="1387" y="7373"/>
                      <a:pt x="1387" y="7152"/>
                    </a:cubicBezTo>
                    <a:cubicBezTo>
                      <a:pt x="1387" y="6963"/>
                      <a:pt x="1544" y="6806"/>
                      <a:pt x="1733" y="6806"/>
                    </a:cubicBezTo>
                    <a:close/>
                    <a:moveTo>
                      <a:pt x="10019" y="6837"/>
                    </a:moveTo>
                    <a:cubicBezTo>
                      <a:pt x="10492" y="6837"/>
                      <a:pt x="10492" y="7499"/>
                      <a:pt x="10019" y="7499"/>
                    </a:cubicBezTo>
                    <a:lnTo>
                      <a:pt x="3781" y="7499"/>
                    </a:lnTo>
                    <a:cubicBezTo>
                      <a:pt x="3340" y="7499"/>
                      <a:pt x="3309" y="6837"/>
                      <a:pt x="3781" y="6837"/>
                    </a:cubicBezTo>
                    <a:close/>
                    <a:moveTo>
                      <a:pt x="379" y="1"/>
                    </a:moveTo>
                    <a:lnTo>
                      <a:pt x="95" y="631"/>
                    </a:lnTo>
                    <a:cubicBezTo>
                      <a:pt x="64" y="757"/>
                      <a:pt x="1" y="883"/>
                      <a:pt x="1" y="1009"/>
                    </a:cubicBezTo>
                    <a:lnTo>
                      <a:pt x="1" y="2395"/>
                    </a:lnTo>
                    <a:cubicBezTo>
                      <a:pt x="1" y="2679"/>
                      <a:pt x="127" y="2899"/>
                      <a:pt x="284" y="3057"/>
                    </a:cubicBezTo>
                    <a:cubicBezTo>
                      <a:pt x="127" y="3246"/>
                      <a:pt x="1" y="3498"/>
                      <a:pt x="1" y="3718"/>
                    </a:cubicBezTo>
                    <a:lnTo>
                      <a:pt x="1" y="5104"/>
                    </a:lnTo>
                    <a:cubicBezTo>
                      <a:pt x="1" y="5388"/>
                      <a:pt x="127" y="5609"/>
                      <a:pt x="284" y="5766"/>
                    </a:cubicBezTo>
                    <a:cubicBezTo>
                      <a:pt x="127" y="5987"/>
                      <a:pt x="1" y="6207"/>
                      <a:pt x="1" y="6459"/>
                    </a:cubicBezTo>
                    <a:lnTo>
                      <a:pt x="1" y="7814"/>
                    </a:lnTo>
                    <a:cubicBezTo>
                      <a:pt x="1" y="8381"/>
                      <a:pt x="473" y="8854"/>
                      <a:pt x="1040" y="8854"/>
                    </a:cubicBezTo>
                    <a:lnTo>
                      <a:pt x="10649" y="8854"/>
                    </a:lnTo>
                    <a:cubicBezTo>
                      <a:pt x="11185" y="8854"/>
                      <a:pt x="11658" y="8381"/>
                      <a:pt x="11658" y="7814"/>
                    </a:cubicBezTo>
                    <a:lnTo>
                      <a:pt x="11658" y="6459"/>
                    </a:lnTo>
                    <a:cubicBezTo>
                      <a:pt x="11658" y="6176"/>
                      <a:pt x="11563" y="5924"/>
                      <a:pt x="11405" y="5766"/>
                    </a:cubicBezTo>
                    <a:cubicBezTo>
                      <a:pt x="11563" y="5577"/>
                      <a:pt x="11658" y="5357"/>
                      <a:pt x="11658" y="5104"/>
                    </a:cubicBezTo>
                    <a:lnTo>
                      <a:pt x="11658" y="3718"/>
                    </a:lnTo>
                    <a:cubicBezTo>
                      <a:pt x="11658" y="3466"/>
                      <a:pt x="11563" y="3214"/>
                      <a:pt x="11405" y="3057"/>
                    </a:cubicBezTo>
                    <a:cubicBezTo>
                      <a:pt x="11563" y="2868"/>
                      <a:pt x="11658" y="2616"/>
                      <a:pt x="11658" y="2395"/>
                    </a:cubicBezTo>
                    <a:lnTo>
                      <a:pt x="11658" y="1009"/>
                    </a:lnTo>
                    <a:lnTo>
                      <a:pt x="11689" y="1009"/>
                    </a:lnTo>
                    <a:cubicBezTo>
                      <a:pt x="11689" y="883"/>
                      <a:pt x="11658" y="757"/>
                      <a:pt x="11626" y="631"/>
                    </a:cubicBezTo>
                    <a:lnTo>
                      <a:pt x="113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" name="Google Shape;520;p35"/>
            <p:cNvSpPr/>
            <p:nvPr/>
          </p:nvSpPr>
          <p:spPr>
            <a:xfrm>
              <a:off x="1753276" y="3676724"/>
              <a:ext cx="370491" cy="451511"/>
            </a:xfrm>
            <a:custGeom>
              <a:rect b="b" l="l" r="r" t="t"/>
              <a:pathLst>
                <a:path extrusionOk="0" h="12666" w="10807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383495" y="3670017"/>
              <a:ext cx="864000" cy="863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2" name="Google Shape;522;p35"/>
            <p:cNvSpPr txBox="1"/>
            <p:nvPr/>
          </p:nvSpPr>
          <p:spPr>
            <a:xfrm>
              <a:off x="6213940" y="4390088"/>
              <a:ext cx="320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Deployment</a:t>
              </a:r>
              <a:endParaRPr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23" name="Google Shape;523;p35"/>
            <p:cNvSpPr txBox="1"/>
            <p:nvPr/>
          </p:nvSpPr>
          <p:spPr>
            <a:xfrm>
              <a:off x="6692283" y="4762075"/>
              <a:ext cx="2246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Heroku</a:t>
              </a:r>
              <a:endPara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524" name="Google Shape;524;p35"/>
            <p:cNvCxnSpPr>
              <a:stCxn id="489" idx="6"/>
              <a:endCxn id="521" idx="2"/>
            </p:cNvCxnSpPr>
            <p:nvPr/>
          </p:nvCxnSpPr>
          <p:spPr>
            <a:xfrm>
              <a:off x="5003998" y="3902480"/>
              <a:ext cx="2379600" cy="1992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5" name="Google Shape;525;p35"/>
            <p:cNvGrpSpPr/>
            <p:nvPr/>
          </p:nvGrpSpPr>
          <p:grpSpPr>
            <a:xfrm>
              <a:off x="7657469" y="3891741"/>
              <a:ext cx="425310" cy="419659"/>
              <a:chOff x="-1951475" y="3597450"/>
              <a:chExt cx="295375" cy="291450"/>
            </a:xfrm>
          </p:grpSpPr>
          <p:sp>
            <p:nvSpPr>
              <p:cNvPr id="526" name="Google Shape;526;p35"/>
              <p:cNvSpPr/>
              <p:nvPr/>
            </p:nvSpPr>
            <p:spPr>
              <a:xfrm>
                <a:off x="-1951475" y="3597450"/>
                <a:ext cx="170925" cy="34675"/>
              </a:xfrm>
              <a:custGeom>
                <a:rect b="b" l="l" r="r" t="t"/>
                <a:pathLst>
                  <a:path extrusionOk="0" h="1387" w="6837">
                    <a:moveTo>
                      <a:pt x="1008" y="1"/>
                    </a:moveTo>
                    <a:cubicBezTo>
                      <a:pt x="473" y="1"/>
                      <a:pt x="0" y="473"/>
                      <a:pt x="0" y="1040"/>
                    </a:cubicBezTo>
                    <a:lnTo>
                      <a:pt x="0" y="1387"/>
                    </a:lnTo>
                    <a:lnTo>
                      <a:pt x="6837" y="1387"/>
                    </a:lnTo>
                    <a:lnTo>
                      <a:pt x="6837" y="1040"/>
                    </a:lnTo>
                    <a:cubicBezTo>
                      <a:pt x="6837" y="473"/>
                      <a:pt x="6364" y="1"/>
                      <a:pt x="58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-1949900" y="3648650"/>
                <a:ext cx="171725" cy="173300"/>
              </a:xfrm>
              <a:custGeom>
                <a:rect b="b" l="l" r="r" t="t"/>
                <a:pathLst>
                  <a:path extrusionOk="0" h="6932" w="6869">
                    <a:moveTo>
                      <a:pt x="0" y="1"/>
                    </a:moveTo>
                    <a:lnTo>
                      <a:pt x="0" y="6932"/>
                    </a:lnTo>
                    <a:lnTo>
                      <a:pt x="2426" y="6932"/>
                    </a:lnTo>
                    <a:cubicBezTo>
                      <a:pt x="2521" y="6585"/>
                      <a:pt x="2836" y="6333"/>
                      <a:pt x="3245" y="6270"/>
                    </a:cubicBezTo>
                    <a:lnTo>
                      <a:pt x="1166" y="4191"/>
                    </a:lnTo>
                    <a:cubicBezTo>
                      <a:pt x="693" y="3718"/>
                      <a:pt x="693" y="2962"/>
                      <a:pt x="1166" y="2489"/>
                    </a:cubicBezTo>
                    <a:cubicBezTo>
                      <a:pt x="1386" y="2237"/>
                      <a:pt x="1670" y="2143"/>
                      <a:pt x="2017" y="2143"/>
                    </a:cubicBezTo>
                    <a:cubicBezTo>
                      <a:pt x="2363" y="2143"/>
                      <a:pt x="2647" y="2237"/>
                      <a:pt x="2899" y="2489"/>
                    </a:cubicBezTo>
                    <a:lnTo>
                      <a:pt x="3560" y="3151"/>
                    </a:lnTo>
                    <a:cubicBezTo>
                      <a:pt x="3592" y="2994"/>
                      <a:pt x="3718" y="2836"/>
                      <a:pt x="3844" y="2710"/>
                    </a:cubicBezTo>
                    <a:cubicBezTo>
                      <a:pt x="4064" y="2489"/>
                      <a:pt x="4348" y="2363"/>
                      <a:pt x="4694" y="2363"/>
                    </a:cubicBezTo>
                    <a:cubicBezTo>
                      <a:pt x="4694" y="2048"/>
                      <a:pt x="4820" y="1733"/>
                      <a:pt x="5041" y="1513"/>
                    </a:cubicBezTo>
                    <a:cubicBezTo>
                      <a:pt x="5293" y="1261"/>
                      <a:pt x="5577" y="1135"/>
                      <a:pt x="5923" y="1135"/>
                    </a:cubicBezTo>
                    <a:cubicBezTo>
                      <a:pt x="6112" y="1135"/>
                      <a:pt x="6301" y="1198"/>
                      <a:pt x="6459" y="1261"/>
                    </a:cubicBezTo>
                    <a:cubicBezTo>
                      <a:pt x="6522" y="1072"/>
                      <a:pt x="6616" y="914"/>
                      <a:pt x="6774" y="757"/>
                    </a:cubicBezTo>
                    <a:lnTo>
                      <a:pt x="6868" y="662"/>
                    </a:lnTo>
                    <a:lnTo>
                      <a:pt x="68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-1951475" y="3838475"/>
                <a:ext cx="170925" cy="50425"/>
              </a:xfrm>
              <a:custGeom>
                <a:rect b="b" l="l" r="r" t="t"/>
                <a:pathLst>
                  <a:path extrusionOk="0" h="2017" w="6837">
                    <a:moveTo>
                      <a:pt x="0" y="0"/>
                    </a:moveTo>
                    <a:lnTo>
                      <a:pt x="0" y="1008"/>
                    </a:lnTo>
                    <a:cubicBezTo>
                      <a:pt x="0" y="1544"/>
                      <a:pt x="473" y="2017"/>
                      <a:pt x="1008" y="2017"/>
                    </a:cubicBezTo>
                    <a:lnTo>
                      <a:pt x="5829" y="2017"/>
                    </a:lnTo>
                    <a:cubicBezTo>
                      <a:pt x="6333" y="2017"/>
                      <a:pt x="6774" y="1670"/>
                      <a:pt x="6837" y="1166"/>
                    </a:cubicBezTo>
                    <a:lnTo>
                      <a:pt x="6679" y="1071"/>
                    </a:lnTo>
                    <a:lnTo>
                      <a:pt x="3466" y="1071"/>
                    </a:lnTo>
                    <a:cubicBezTo>
                      <a:pt x="2867" y="1071"/>
                      <a:pt x="2363" y="599"/>
                      <a:pt x="22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-1912900" y="3675825"/>
                <a:ext cx="256800" cy="202825"/>
              </a:xfrm>
              <a:custGeom>
                <a:rect b="b" l="l" r="r" t="t"/>
                <a:pathLst>
                  <a:path extrusionOk="0" h="8113" w="10272">
                    <a:moveTo>
                      <a:pt x="6085" y="0"/>
                    </a:moveTo>
                    <a:cubicBezTo>
                      <a:pt x="5955" y="0"/>
                      <a:pt x="5829" y="48"/>
                      <a:pt x="5735" y="142"/>
                    </a:cubicBezTo>
                    <a:cubicBezTo>
                      <a:pt x="5546" y="331"/>
                      <a:pt x="5546" y="646"/>
                      <a:pt x="5735" y="835"/>
                    </a:cubicBezTo>
                    <a:lnTo>
                      <a:pt x="6081" y="1213"/>
                    </a:lnTo>
                    <a:cubicBezTo>
                      <a:pt x="6207" y="1308"/>
                      <a:pt x="6207" y="1560"/>
                      <a:pt x="6081" y="1655"/>
                    </a:cubicBezTo>
                    <a:cubicBezTo>
                      <a:pt x="6034" y="1718"/>
                      <a:pt x="5948" y="1749"/>
                      <a:pt x="5857" y="1749"/>
                    </a:cubicBezTo>
                    <a:cubicBezTo>
                      <a:pt x="5766" y="1749"/>
                      <a:pt x="5672" y="1718"/>
                      <a:pt x="5609" y="1655"/>
                    </a:cubicBezTo>
                    <a:lnTo>
                      <a:pt x="4758" y="804"/>
                    </a:lnTo>
                    <a:cubicBezTo>
                      <a:pt x="4664" y="709"/>
                      <a:pt x="4538" y="662"/>
                      <a:pt x="4408" y="662"/>
                    </a:cubicBezTo>
                    <a:cubicBezTo>
                      <a:pt x="4278" y="662"/>
                      <a:pt x="4144" y="709"/>
                      <a:pt x="4034" y="804"/>
                    </a:cubicBezTo>
                    <a:cubicBezTo>
                      <a:pt x="3845" y="993"/>
                      <a:pt x="3845" y="1308"/>
                      <a:pt x="4034" y="1528"/>
                    </a:cubicBezTo>
                    <a:cubicBezTo>
                      <a:pt x="4034" y="1655"/>
                      <a:pt x="4884" y="2505"/>
                      <a:pt x="4821" y="2505"/>
                    </a:cubicBezTo>
                    <a:cubicBezTo>
                      <a:pt x="4947" y="2631"/>
                      <a:pt x="4947" y="2852"/>
                      <a:pt x="4821" y="2978"/>
                    </a:cubicBezTo>
                    <a:cubicBezTo>
                      <a:pt x="4774" y="3041"/>
                      <a:pt x="4687" y="3072"/>
                      <a:pt x="4601" y="3072"/>
                    </a:cubicBezTo>
                    <a:cubicBezTo>
                      <a:pt x="4514" y="3072"/>
                      <a:pt x="4427" y="3041"/>
                      <a:pt x="4380" y="2978"/>
                    </a:cubicBezTo>
                    <a:lnTo>
                      <a:pt x="3498" y="2096"/>
                    </a:lnTo>
                    <a:cubicBezTo>
                      <a:pt x="3403" y="2001"/>
                      <a:pt x="3277" y="1954"/>
                      <a:pt x="3151" y="1954"/>
                    </a:cubicBezTo>
                    <a:cubicBezTo>
                      <a:pt x="3025" y="1954"/>
                      <a:pt x="2899" y="2001"/>
                      <a:pt x="2805" y="2096"/>
                    </a:cubicBezTo>
                    <a:cubicBezTo>
                      <a:pt x="2584" y="2316"/>
                      <a:pt x="2584" y="2631"/>
                      <a:pt x="2805" y="2820"/>
                    </a:cubicBezTo>
                    <a:lnTo>
                      <a:pt x="3656" y="3671"/>
                    </a:lnTo>
                    <a:cubicBezTo>
                      <a:pt x="3782" y="3797"/>
                      <a:pt x="3782" y="4017"/>
                      <a:pt x="3656" y="4143"/>
                    </a:cubicBezTo>
                    <a:cubicBezTo>
                      <a:pt x="3593" y="4206"/>
                      <a:pt x="3506" y="4238"/>
                      <a:pt x="3419" y="4238"/>
                    </a:cubicBezTo>
                    <a:cubicBezTo>
                      <a:pt x="3333" y="4238"/>
                      <a:pt x="3246" y="4206"/>
                      <a:pt x="3183" y="4143"/>
                    </a:cubicBezTo>
                    <a:lnTo>
                      <a:pt x="883" y="1875"/>
                    </a:lnTo>
                    <a:cubicBezTo>
                      <a:pt x="789" y="1765"/>
                      <a:pt x="663" y="1710"/>
                      <a:pt x="537" y="1710"/>
                    </a:cubicBezTo>
                    <a:cubicBezTo>
                      <a:pt x="411" y="1710"/>
                      <a:pt x="284" y="1765"/>
                      <a:pt x="190" y="1875"/>
                    </a:cubicBezTo>
                    <a:cubicBezTo>
                      <a:pt x="1" y="2064"/>
                      <a:pt x="1" y="2379"/>
                      <a:pt x="190" y="2568"/>
                    </a:cubicBezTo>
                    <a:lnTo>
                      <a:pt x="1797" y="4206"/>
                    </a:lnTo>
                    <a:lnTo>
                      <a:pt x="3403" y="5845"/>
                    </a:lnTo>
                    <a:lnTo>
                      <a:pt x="1954" y="5845"/>
                    </a:lnTo>
                    <a:cubicBezTo>
                      <a:pt x="1671" y="5845"/>
                      <a:pt x="1450" y="6097"/>
                      <a:pt x="1450" y="6349"/>
                    </a:cubicBezTo>
                    <a:cubicBezTo>
                      <a:pt x="1450" y="6632"/>
                      <a:pt x="1671" y="6884"/>
                      <a:pt x="1954" y="6884"/>
                    </a:cubicBezTo>
                    <a:lnTo>
                      <a:pt x="5451" y="6884"/>
                    </a:lnTo>
                    <a:cubicBezTo>
                      <a:pt x="5514" y="6916"/>
                      <a:pt x="6491" y="7829"/>
                      <a:pt x="6491" y="7829"/>
                    </a:cubicBezTo>
                    <a:cubicBezTo>
                      <a:pt x="6680" y="8018"/>
                      <a:pt x="6948" y="8113"/>
                      <a:pt x="7216" y="8113"/>
                    </a:cubicBezTo>
                    <a:cubicBezTo>
                      <a:pt x="7483" y="8113"/>
                      <a:pt x="7751" y="8018"/>
                      <a:pt x="7940" y="7829"/>
                    </a:cubicBezTo>
                    <a:lnTo>
                      <a:pt x="9862" y="5876"/>
                    </a:lnTo>
                    <a:cubicBezTo>
                      <a:pt x="10272" y="5498"/>
                      <a:pt x="10272" y="4836"/>
                      <a:pt x="9862" y="4427"/>
                    </a:cubicBezTo>
                    <a:lnTo>
                      <a:pt x="9452" y="3986"/>
                    </a:lnTo>
                    <a:cubicBezTo>
                      <a:pt x="9326" y="3608"/>
                      <a:pt x="9043" y="3198"/>
                      <a:pt x="8822" y="2820"/>
                    </a:cubicBezTo>
                    <a:cubicBezTo>
                      <a:pt x="8570" y="2411"/>
                      <a:pt x="8350" y="2064"/>
                      <a:pt x="8035" y="1718"/>
                    </a:cubicBezTo>
                    <a:lnTo>
                      <a:pt x="6459" y="142"/>
                    </a:lnTo>
                    <a:cubicBezTo>
                      <a:pt x="6349" y="48"/>
                      <a:pt x="6215" y="0"/>
                      <a:pt x="60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35"/>
            <p:cNvGrpSpPr/>
            <p:nvPr/>
          </p:nvGrpSpPr>
          <p:grpSpPr>
            <a:xfrm>
              <a:off x="7086427" y="2483346"/>
              <a:ext cx="420637" cy="420618"/>
              <a:chOff x="3863900" y="4993625"/>
              <a:chExt cx="482050" cy="478900"/>
            </a:xfrm>
          </p:grpSpPr>
          <p:sp>
            <p:nvSpPr>
              <p:cNvPr id="531" name="Google Shape;531;p3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rect b="b" l="l" r="r" t="t"/>
                <a:pathLst>
                  <a:path extrusionOk="0" h="6590" w="12618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rect b="b" l="l" r="r" t="t"/>
                <a:pathLst>
                  <a:path extrusionOk="0" h="13567" w="9288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rect b="b" l="l" r="r" t="t"/>
                <a:pathLst>
                  <a:path extrusionOk="0" h="6740" w="13365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rect b="b" l="l" r="r" t="t"/>
                <a:pathLst>
                  <a:path extrusionOk="0" h="13597" w="8866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4375" y="-779737"/>
            <a:ext cx="3316265" cy="331626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r>
              <a:rPr lang="en"/>
              <a:t> Tools</a:t>
            </a:r>
            <a:endParaRPr/>
          </a:p>
        </p:txBody>
      </p:sp>
      <p:sp>
        <p:nvSpPr>
          <p:cNvPr id="541" name="Google Shape;541;p36"/>
          <p:cNvSpPr txBox="1"/>
          <p:nvPr>
            <p:ph idx="4294967295" type="title"/>
          </p:nvPr>
        </p:nvSpPr>
        <p:spPr>
          <a:xfrm>
            <a:off x="281825" y="2697054"/>
            <a:ext cx="1277100" cy="685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Github </a:t>
            </a:r>
            <a:endParaRPr sz="2000"/>
          </a:p>
        </p:txBody>
      </p:sp>
      <p:sp>
        <p:nvSpPr>
          <p:cNvPr id="542" name="Google Shape;542;p36"/>
          <p:cNvSpPr txBox="1"/>
          <p:nvPr>
            <p:ph idx="1" type="subTitle"/>
          </p:nvPr>
        </p:nvSpPr>
        <p:spPr>
          <a:xfrm>
            <a:off x="114425" y="3363425"/>
            <a:ext cx="16119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Version Control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Collaborative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Coding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3" name="Google Shape;543;p36"/>
          <p:cNvSpPr txBox="1"/>
          <p:nvPr>
            <p:ph idx="4294967295" type="title"/>
          </p:nvPr>
        </p:nvSpPr>
        <p:spPr>
          <a:xfrm>
            <a:off x="2116450" y="2697069"/>
            <a:ext cx="1413300" cy="685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Github Projects </a:t>
            </a:r>
            <a:endParaRPr sz="2000"/>
          </a:p>
        </p:txBody>
      </p:sp>
      <p:sp>
        <p:nvSpPr>
          <p:cNvPr id="544" name="Google Shape;544;p36"/>
          <p:cNvSpPr txBox="1"/>
          <p:nvPr>
            <p:ph idx="2" type="subTitle"/>
          </p:nvPr>
        </p:nvSpPr>
        <p:spPr>
          <a:xfrm>
            <a:off x="1949050" y="3363425"/>
            <a:ext cx="16119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Assignment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Progress 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Tracking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5" name="Google Shape;545;p36"/>
          <p:cNvSpPr txBox="1"/>
          <p:nvPr>
            <p:ph idx="4294967295" type="title"/>
          </p:nvPr>
        </p:nvSpPr>
        <p:spPr>
          <a:xfrm>
            <a:off x="3951075" y="2697054"/>
            <a:ext cx="1277100" cy="685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Slack</a:t>
            </a:r>
            <a:endParaRPr sz="2000"/>
          </a:p>
        </p:txBody>
      </p:sp>
      <p:sp>
        <p:nvSpPr>
          <p:cNvPr id="546" name="Google Shape;546;p36"/>
          <p:cNvSpPr txBox="1"/>
          <p:nvPr>
            <p:ph idx="3" type="subTitle"/>
          </p:nvPr>
        </p:nvSpPr>
        <p:spPr>
          <a:xfrm>
            <a:off x="3783675" y="3363425"/>
            <a:ext cx="18345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Communication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Sponsor </a:t>
            </a: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Communication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7" name="Google Shape;547;p36"/>
          <p:cNvSpPr txBox="1"/>
          <p:nvPr>
            <p:ph idx="4294967295" type="title"/>
          </p:nvPr>
        </p:nvSpPr>
        <p:spPr>
          <a:xfrm>
            <a:off x="5785700" y="2697054"/>
            <a:ext cx="1277100" cy="685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Google Drive</a:t>
            </a:r>
            <a:endParaRPr sz="2000"/>
          </a:p>
        </p:txBody>
      </p:sp>
      <p:sp>
        <p:nvSpPr>
          <p:cNvPr id="548" name="Google Shape;548;p36"/>
          <p:cNvSpPr txBox="1"/>
          <p:nvPr>
            <p:ph idx="4" type="subTitle"/>
          </p:nvPr>
        </p:nvSpPr>
        <p:spPr>
          <a:xfrm>
            <a:off x="5618300" y="3363425"/>
            <a:ext cx="16119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Share Documents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 Reports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9" name="Google Shape;549;p36"/>
          <p:cNvSpPr txBox="1"/>
          <p:nvPr>
            <p:ph idx="4294967295" type="title"/>
          </p:nvPr>
        </p:nvSpPr>
        <p:spPr>
          <a:xfrm>
            <a:off x="7585075" y="2697054"/>
            <a:ext cx="1277100" cy="685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Zoom</a:t>
            </a:r>
            <a:endParaRPr sz="2000"/>
          </a:p>
        </p:txBody>
      </p:sp>
      <p:sp>
        <p:nvSpPr>
          <p:cNvPr id="550" name="Google Shape;550;p36"/>
          <p:cNvSpPr txBox="1"/>
          <p:nvPr>
            <p:ph idx="5" type="subTitle"/>
          </p:nvPr>
        </p:nvSpPr>
        <p:spPr>
          <a:xfrm>
            <a:off x="7417675" y="3363425"/>
            <a:ext cx="16119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Weekly Sponsor Meetings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100"/>
              <a:buFont typeface="Montserrat Medium"/>
              <a:buChar char="➔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Meetings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551" name="Google Shape;551;p36"/>
          <p:cNvGrpSpPr/>
          <p:nvPr/>
        </p:nvGrpSpPr>
        <p:grpSpPr>
          <a:xfrm>
            <a:off x="567625" y="2011251"/>
            <a:ext cx="685800" cy="685800"/>
            <a:chOff x="567625" y="2011251"/>
            <a:chExt cx="685800" cy="685800"/>
          </a:xfrm>
        </p:grpSpPr>
        <p:sp>
          <p:nvSpPr>
            <p:cNvPr id="552" name="Google Shape;552;p36"/>
            <p:cNvSpPr/>
            <p:nvPr/>
          </p:nvSpPr>
          <p:spPr>
            <a:xfrm>
              <a:off x="567625" y="201125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553" name="Google Shape;55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550" y="2114763"/>
              <a:ext cx="478950" cy="478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36"/>
          <p:cNvGrpSpPr/>
          <p:nvPr/>
        </p:nvGrpSpPr>
        <p:grpSpPr>
          <a:xfrm>
            <a:off x="2402250" y="2011251"/>
            <a:ext cx="685800" cy="685800"/>
            <a:chOff x="2402250" y="2011251"/>
            <a:chExt cx="685800" cy="685800"/>
          </a:xfrm>
        </p:grpSpPr>
        <p:sp>
          <p:nvSpPr>
            <p:cNvPr id="555" name="Google Shape;555;p36"/>
            <p:cNvSpPr/>
            <p:nvPr/>
          </p:nvSpPr>
          <p:spPr>
            <a:xfrm>
              <a:off x="2402250" y="201125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556" name="Google Shape;556;p36"/>
            <p:cNvGrpSpPr/>
            <p:nvPr/>
          </p:nvGrpSpPr>
          <p:grpSpPr>
            <a:xfrm>
              <a:off x="2576252" y="2159485"/>
              <a:ext cx="391443" cy="389524"/>
              <a:chOff x="946175" y="3619500"/>
              <a:chExt cx="296975" cy="293825"/>
            </a:xfrm>
          </p:grpSpPr>
          <p:sp>
            <p:nvSpPr>
              <p:cNvPr id="557" name="Google Shape;557;p36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6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6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6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6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3" name="Google Shape;563;p36"/>
          <p:cNvGrpSpPr/>
          <p:nvPr/>
        </p:nvGrpSpPr>
        <p:grpSpPr>
          <a:xfrm>
            <a:off x="4236875" y="2011251"/>
            <a:ext cx="685800" cy="685800"/>
            <a:chOff x="4236875" y="2011251"/>
            <a:chExt cx="685800" cy="685800"/>
          </a:xfrm>
        </p:grpSpPr>
        <p:sp>
          <p:nvSpPr>
            <p:cNvPr id="564" name="Google Shape;564;p36"/>
            <p:cNvSpPr/>
            <p:nvPr/>
          </p:nvSpPr>
          <p:spPr>
            <a:xfrm>
              <a:off x="4236875" y="201125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565" name="Google Shape;56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85013" y="2159468"/>
              <a:ext cx="389524" cy="38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36"/>
          <p:cNvGrpSpPr/>
          <p:nvPr/>
        </p:nvGrpSpPr>
        <p:grpSpPr>
          <a:xfrm>
            <a:off x="6071500" y="2011251"/>
            <a:ext cx="685800" cy="685800"/>
            <a:chOff x="6071500" y="2011251"/>
            <a:chExt cx="685800" cy="685800"/>
          </a:xfrm>
        </p:grpSpPr>
        <p:sp>
          <p:nvSpPr>
            <p:cNvPr id="567" name="Google Shape;567;p36"/>
            <p:cNvSpPr/>
            <p:nvPr/>
          </p:nvSpPr>
          <p:spPr>
            <a:xfrm>
              <a:off x="6071500" y="201125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568" name="Google Shape;568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6277" y="2159388"/>
              <a:ext cx="435946" cy="389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" name="Google Shape;569;p36"/>
          <p:cNvGrpSpPr/>
          <p:nvPr/>
        </p:nvGrpSpPr>
        <p:grpSpPr>
          <a:xfrm>
            <a:off x="7870875" y="2011251"/>
            <a:ext cx="685800" cy="685800"/>
            <a:chOff x="7870875" y="2011251"/>
            <a:chExt cx="685800" cy="685800"/>
          </a:xfrm>
        </p:grpSpPr>
        <p:sp>
          <p:nvSpPr>
            <p:cNvPr id="570" name="Google Shape;570;p36"/>
            <p:cNvSpPr/>
            <p:nvPr/>
          </p:nvSpPr>
          <p:spPr>
            <a:xfrm>
              <a:off x="7870875" y="201125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571" name="Google Shape;571;p36"/>
            <p:cNvGrpSpPr/>
            <p:nvPr/>
          </p:nvGrpSpPr>
          <p:grpSpPr>
            <a:xfrm>
              <a:off x="8008046" y="2148506"/>
              <a:ext cx="411476" cy="411476"/>
              <a:chOff x="583100" y="3982600"/>
              <a:chExt cx="296175" cy="296175"/>
            </a:xfrm>
          </p:grpSpPr>
          <p:sp>
            <p:nvSpPr>
              <p:cNvPr id="572" name="Google Shape;572;p36"/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rect b="b" l="l" r="r" t="t"/>
                <a:pathLst>
                  <a:path extrusionOk="0" h="2742" w="2837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6"/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rect b="b" l="l" r="r" t="t"/>
                <a:pathLst>
                  <a:path extrusionOk="0" h="2741" w="2774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6"/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rect b="b" l="l" r="r" t="t"/>
                <a:pathLst>
                  <a:path extrusionOk="0" h="2742" w="2742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6"/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rect b="b" l="l" r="r" t="t"/>
                <a:pathLst>
                  <a:path extrusionOk="0" h="2868" w="4884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6"/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rect b="b" l="l" r="r" t="t"/>
                <a:pathLst>
                  <a:path extrusionOk="0" h="2899" w="4916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6"/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rect b="b" l="l" r="r" t="t"/>
                <a:pathLst>
                  <a:path extrusionOk="0" h="2868" w="4885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rect b="b" l="l" r="r" t="t"/>
                <a:pathLst>
                  <a:path extrusionOk="0" h="2584" w="3089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 txBox="1"/>
          <p:nvPr>
            <p:ph type="title"/>
          </p:nvPr>
        </p:nvSpPr>
        <p:spPr>
          <a:xfrm>
            <a:off x="720000" y="148518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84" name="Google Shape;584;p37"/>
          <p:cNvSpPr txBox="1"/>
          <p:nvPr/>
        </p:nvSpPr>
        <p:spPr>
          <a:xfrm>
            <a:off x="4105125" y="1851375"/>
            <a:ext cx="50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7"/>
          <p:cNvSpPr txBox="1"/>
          <p:nvPr/>
        </p:nvSpPr>
        <p:spPr>
          <a:xfrm>
            <a:off x="454625" y="2031200"/>
            <a:ext cx="2532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 Profile First and Last Name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 Password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Activation Email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Request Instructor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Pay with Credit Card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 Textbooks Offline (PDF)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6" name="Google Shape;586;p37"/>
          <p:cNvSpPr txBox="1"/>
          <p:nvPr/>
        </p:nvSpPr>
        <p:spPr>
          <a:xfrm>
            <a:off x="3202650" y="2030900"/>
            <a:ext cx="28536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 Transaction History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 Purchase Codes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 Users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 Classes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 Products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Subscriptions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Manager Free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Subscriptions Suffixes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7" name="Google Shape;587;p37"/>
          <p:cNvSpPr txBox="1"/>
          <p:nvPr/>
        </p:nvSpPr>
        <p:spPr>
          <a:xfrm>
            <a:off x="6157250" y="2031075"/>
            <a:ext cx="2643000" cy="3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 Class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Management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Font typeface="Montserrat Medium"/>
              <a:buChar char="➔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Purchase Textbook for the Class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8" name="Google Shape;588;p37"/>
          <p:cNvSpPr txBox="1"/>
          <p:nvPr>
            <p:ph idx="4294967295" type="title"/>
          </p:nvPr>
        </p:nvSpPr>
        <p:spPr>
          <a:xfrm>
            <a:off x="1082075" y="1641800"/>
            <a:ext cx="1277100" cy="3894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</a:t>
            </a:r>
            <a:r>
              <a:rPr lang="en" sz="2000"/>
              <a:t> </a:t>
            </a:r>
            <a:endParaRPr sz="2000"/>
          </a:p>
        </p:txBody>
      </p:sp>
      <p:sp>
        <p:nvSpPr>
          <p:cNvPr id="589" name="Google Shape;589;p37"/>
          <p:cNvSpPr txBox="1"/>
          <p:nvPr>
            <p:ph idx="4294967295" type="title"/>
          </p:nvPr>
        </p:nvSpPr>
        <p:spPr>
          <a:xfrm>
            <a:off x="3990900" y="1641800"/>
            <a:ext cx="1277100" cy="3894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</a:t>
            </a:r>
            <a:endParaRPr sz="2000"/>
          </a:p>
        </p:txBody>
      </p:sp>
      <p:sp>
        <p:nvSpPr>
          <p:cNvPr id="590" name="Google Shape;590;p37"/>
          <p:cNvSpPr txBox="1"/>
          <p:nvPr>
            <p:ph idx="4294967295" type="title"/>
          </p:nvPr>
        </p:nvSpPr>
        <p:spPr>
          <a:xfrm>
            <a:off x="6652600" y="1641975"/>
            <a:ext cx="1632600" cy="3894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Instructor</a:t>
            </a:r>
            <a:endParaRPr sz="2000"/>
          </a:p>
        </p:txBody>
      </p:sp>
      <p:grpSp>
        <p:nvGrpSpPr>
          <p:cNvPr id="591" name="Google Shape;591;p37"/>
          <p:cNvGrpSpPr/>
          <p:nvPr/>
        </p:nvGrpSpPr>
        <p:grpSpPr>
          <a:xfrm>
            <a:off x="7126000" y="956001"/>
            <a:ext cx="685800" cy="685800"/>
            <a:chOff x="7126000" y="956001"/>
            <a:chExt cx="685800" cy="685800"/>
          </a:xfrm>
        </p:grpSpPr>
        <p:sp>
          <p:nvSpPr>
            <p:cNvPr id="592" name="Google Shape;592;p37"/>
            <p:cNvSpPr/>
            <p:nvPr/>
          </p:nvSpPr>
          <p:spPr>
            <a:xfrm>
              <a:off x="7126000" y="95600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593" name="Google Shape;593;p37"/>
            <p:cNvGrpSpPr/>
            <p:nvPr/>
          </p:nvGrpSpPr>
          <p:grpSpPr>
            <a:xfrm>
              <a:off x="7248213" y="1098880"/>
              <a:ext cx="441362" cy="400213"/>
              <a:chOff x="-40742750" y="3972175"/>
              <a:chExt cx="311125" cy="316825"/>
            </a:xfrm>
          </p:grpSpPr>
          <p:sp>
            <p:nvSpPr>
              <p:cNvPr id="594" name="Google Shape;594;p37"/>
              <p:cNvSpPr/>
              <p:nvPr/>
            </p:nvSpPr>
            <p:spPr>
              <a:xfrm>
                <a:off x="-40699425" y="4118075"/>
                <a:ext cx="226850" cy="101625"/>
              </a:xfrm>
              <a:custGeom>
                <a:rect b="b" l="l" r="r" t="t"/>
                <a:pathLst>
                  <a:path extrusionOk="0" h="4065" w="9074">
                    <a:moveTo>
                      <a:pt x="0" y="0"/>
                    </a:moveTo>
                    <a:lnTo>
                      <a:pt x="0" y="2017"/>
                    </a:lnTo>
                    <a:cubicBezTo>
                      <a:pt x="0" y="3529"/>
                      <a:pt x="2741" y="4065"/>
                      <a:pt x="4505" y="4065"/>
                    </a:cubicBezTo>
                    <a:cubicBezTo>
                      <a:pt x="6774" y="4065"/>
                      <a:pt x="9074" y="3371"/>
                      <a:pt x="9074" y="2017"/>
                    </a:cubicBezTo>
                    <a:lnTo>
                      <a:pt x="9074" y="0"/>
                    </a:lnTo>
                    <a:lnTo>
                      <a:pt x="5135" y="2237"/>
                    </a:lnTo>
                    <a:cubicBezTo>
                      <a:pt x="4953" y="2359"/>
                      <a:pt x="4748" y="2415"/>
                      <a:pt x="4546" y="2415"/>
                    </a:cubicBezTo>
                    <a:cubicBezTo>
                      <a:pt x="4330" y="2415"/>
                      <a:pt x="4117" y="2351"/>
                      <a:pt x="3938" y="2237"/>
                    </a:cubicBezTo>
                    <a:cubicBezTo>
                      <a:pt x="3623" y="2048"/>
                      <a:pt x="315" y="221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-40742750" y="3972175"/>
                <a:ext cx="311125" cy="316825"/>
              </a:xfrm>
              <a:custGeom>
                <a:rect b="b" l="l" r="r" t="t"/>
                <a:pathLst>
                  <a:path extrusionOk="0" h="12673" w="12445">
                    <a:moveTo>
                      <a:pt x="6254" y="0"/>
                    </a:moveTo>
                    <a:cubicBezTo>
                      <a:pt x="6183" y="0"/>
                      <a:pt x="6112" y="24"/>
                      <a:pt x="6049" y="71"/>
                    </a:cubicBezTo>
                    <a:lnTo>
                      <a:pt x="284" y="3379"/>
                    </a:lnTo>
                    <a:cubicBezTo>
                      <a:pt x="0" y="3537"/>
                      <a:pt x="0" y="3915"/>
                      <a:pt x="284" y="4072"/>
                    </a:cubicBezTo>
                    <a:lnTo>
                      <a:pt x="6049" y="7380"/>
                    </a:lnTo>
                    <a:cubicBezTo>
                      <a:pt x="6112" y="7427"/>
                      <a:pt x="6183" y="7451"/>
                      <a:pt x="6254" y="7451"/>
                    </a:cubicBezTo>
                    <a:cubicBezTo>
                      <a:pt x="6325" y="7451"/>
                      <a:pt x="6396" y="7427"/>
                      <a:pt x="6459" y="7380"/>
                    </a:cubicBezTo>
                    <a:cubicBezTo>
                      <a:pt x="11374" y="4545"/>
                      <a:pt x="11626" y="4419"/>
                      <a:pt x="11626" y="4419"/>
                    </a:cubicBezTo>
                    <a:lnTo>
                      <a:pt x="11626" y="12263"/>
                    </a:lnTo>
                    <a:cubicBezTo>
                      <a:pt x="11657" y="12515"/>
                      <a:pt x="11846" y="12673"/>
                      <a:pt x="12035" y="12673"/>
                    </a:cubicBezTo>
                    <a:cubicBezTo>
                      <a:pt x="12287" y="12673"/>
                      <a:pt x="12445" y="12452"/>
                      <a:pt x="12445" y="12263"/>
                    </a:cubicBezTo>
                    <a:lnTo>
                      <a:pt x="12445" y="3726"/>
                    </a:lnTo>
                    <a:cubicBezTo>
                      <a:pt x="12445" y="3568"/>
                      <a:pt x="12319" y="3411"/>
                      <a:pt x="12256" y="3379"/>
                    </a:cubicBezTo>
                    <a:lnTo>
                      <a:pt x="6459" y="71"/>
                    </a:lnTo>
                    <a:cubicBezTo>
                      <a:pt x="6396" y="24"/>
                      <a:pt x="6325" y="0"/>
                      <a:pt x="6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6" name="Google Shape;596;p37"/>
          <p:cNvGrpSpPr/>
          <p:nvPr/>
        </p:nvGrpSpPr>
        <p:grpSpPr>
          <a:xfrm>
            <a:off x="4276700" y="956001"/>
            <a:ext cx="685800" cy="685800"/>
            <a:chOff x="4276700" y="956001"/>
            <a:chExt cx="685800" cy="685800"/>
          </a:xfrm>
        </p:grpSpPr>
        <p:sp>
          <p:nvSpPr>
            <p:cNvPr id="597" name="Google Shape;597;p37"/>
            <p:cNvSpPr/>
            <p:nvPr/>
          </p:nvSpPr>
          <p:spPr>
            <a:xfrm>
              <a:off x="4276700" y="95600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4469345" y="1121467"/>
              <a:ext cx="363201" cy="354859"/>
            </a:xfrm>
            <a:custGeom>
              <a:rect b="b" l="l" r="r" t="t"/>
              <a:pathLst>
                <a:path extrusionOk="0" h="11698" w="11973">
                  <a:moveTo>
                    <a:pt x="8928" y="1750"/>
                  </a:moveTo>
                  <a:cubicBezTo>
                    <a:pt x="9192" y="1750"/>
                    <a:pt x="9452" y="1852"/>
                    <a:pt x="9641" y="2057"/>
                  </a:cubicBezTo>
                  <a:cubicBezTo>
                    <a:pt x="10050" y="2435"/>
                    <a:pt x="10050" y="3096"/>
                    <a:pt x="9641" y="3506"/>
                  </a:cubicBezTo>
                  <a:cubicBezTo>
                    <a:pt x="9452" y="3695"/>
                    <a:pt x="9192" y="3790"/>
                    <a:pt x="8928" y="3790"/>
                  </a:cubicBezTo>
                  <a:cubicBezTo>
                    <a:pt x="8664" y="3790"/>
                    <a:pt x="8396" y="3695"/>
                    <a:pt x="8192" y="3506"/>
                  </a:cubicBezTo>
                  <a:cubicBezTo>
                    <a:pt x="7814" y="3096"/>
                    <a:pt x="7814" y="2435"/>
                    <a:pt x="8192" y="2057"/>
                  </a:cubicBezTo>
                  <a:cubicBezTo>
                    <a:pt x="8396" y="1852"/>
                    <a:pt x="8664" y="1750"/>
                    <a:pt x="8928" y="1750"/>
                  </a:cubicBezTo>
                  <a:close/>
                  <a:moveTo>
                    <a:pt x="7901" y="1"/>
                  </a:moveTo>
                  <a:cubicBezTo>
                    <a:pt x="6958" y="1"/>
                    <a:pt x="6010" y="363"/>
                    <a:pt x="5293" y="1080"/>
                  </a:cubicBezTo>
                  <a:cubicBezTo>
                    <a:pt x="4285" y="2088"/>
                    <a:pt x="3939" y="3569"/>
                    <a:pt x="4380" y="4924"/>
                  </a:cubicBezTo>
                  <a:lnTo>
                    <a:pt x="126" y="9177"/>
                  </a:lnTo>
                  <a:cubicBezTo>
                    <a:pt x="32" y="9240"/>
                    <a:pt x="0" y="9334"/>
                    <a:pt x="0" y="9397"/>
                  </a:cubicBezTo>
                  <a:lnTo>
                    <a:pt x="0" y="11319"/>
                  </a:lnTo>
                  <a:cubicBezTo>
                    <a:pt x="0" y="11540"/>
                    <a:pt x="158" y="11697"/>
                    <a:pt x="347" y="11697"/>
                  </a:cubicBezTo>
                  <a:lnTo>
                    <a:pt x="2300" y="11697"/>
                  </a:lnTo>
                  <a:cubicBezTo>
                    <a:pt x="2363" y="11697"/>
                    <a:pt x="2489" y="11634"/>
                    <a:pt x="2521" y="11571"/>
                  </a:cubicBezTo>
                  <a:lnTo>
                    <a:pt x="2993" y="11099"/>
                  </a:lnTo>
                  <a:cubicBezTo>
                    <a:pt x="3088" y="11004"/>
                    <a:pt x="3119" y="10910"/>
                    <a:pt x="3088" y="10815"/>
                  </a:cubicBezTo>
                  <a:lnTo>
                    <a:pt x="2993" y="10311"/>
                  </a:lnTo>
                  <a:lnTo>
                    <a:pt x="3718" y="10217"/>
                  </a:lnTo>
                  <a:cubicBezTo>
                    <a:pt x="3876" y="10217"/>
                    <a:pt x="3970" y="10091"/>
                    <a:pt x="4033" y="9902"/>
                  </a:cubicBezTo>
                  <a:lnTo>
                    <a:pt x="4096" y="9208"/>
                  </a:lnTo>
                  <a:lnTo>
                    <a:pt x="4600" y="9271"/>
                  </a:lnTo>
                  <a:cubicBezTo>
                    <a:pt x="4695" y="9271"/>
                    <a:pt x="4821" y="9271"/>
                    <a:pt x="4884" y="9208"/>
                  </a:cubicBezTo>
                  <a:cubicBezTo>
                    <a:pt x="4978" y="9114"/>
                    <a:pt x="5010" y="9051"/>
                    <a:pt x="5010" y="8956"/>
                  </a:cubicBezTo>
                  <a:lnTo>
                    <a:pt x="5010" y="8326"/>
                  </a:lnTo>
                  <a:lnTo>
                    <a:pt x="5640" y="8326"/>
                  </a:lnTo>
                  <a:cubicBezTo>
                    <a:pt x="5703" y="8326"/>
                    <a:pt x="5829" y="8295"/>
                    <a:pt x="5860" y="8232"/>
                  </a:cubicBezTo>
                  <a:lnTo>
                    <a:pt x="6742" y="7350"/>
                  </a:lnTo>
                  <a:cubicBezTo>
                    <a:pt x="7131" y="7479"/>
                    <a:pt x="7533" y="7543"/>
                    <a:pt x="7931" y="7543"/>
                  </a:cubicBezTo>
                  <a:cubicBezTo>
                    <a:pt x="8891" y="7543"/>
                    <a:pt x="9833" y="7171"/>
                    <a:pt x="10523" y="6436"/>
                  </a:cubicBezTo>
                  <a:cubicBezTo>
                    <a:pt x="11972" y="4987"/>
                    <a:pt x="11972" y="2592"/>
                    <a:pt x="10523" y="1143"/>
                  </a:cubicBezTo>
                  <a:cubicBezTo>
                    <a:pt x="9823" y="379"/>
                    <a:pt x="8865" y="1"/>
                    <a:pt x="7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37"/>
          <p:cNvGrpSpPr/>
          <p:nvPr/>
        </p:nvGrpSpPr>
        <p:grpSpPr>
          <a:xfrm>
            <a:off x="1367875" y="956001"/>
            <a:ext cx="685800" cy="685800"/>
            <a:chOff x="1367875" y="956001"/>
            <a:chExt cx="685800" cy="685800"/>
          </a:xfrm>
        </p:grpSpPr>
        <p:sp>
          <p:nvSpPr>
            <p:cNvPr id="600" name="Google Shape;600;p37"/>
            <p:cNvSpPr/>
            <p:nvPr/>
          </p:nvSpPr>
          <p:spPr>
            <a:xfrm>
              <a:off x="1367875" y="956001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601" name="Google Shape;601;p37"/>
            <p:cNvGrpSpPr/>
            <p:nvPr/>
          </p:nvGrpSpPr>
          <p:grpSpPr>
            <a:xfrm>
              <a:off x="1584503" y="1053115"/>
              <a:ext cx="252528" cy="502447"/>
              <a:chOff x="4584850" y="4399275"/>
              <a:chExt cx="225875" cy="481825"/>
            </a:xfrm>
          </p:grpSpPr>
          <p:sp>
            <p:nvSpPr>
              <p:cNvPr id="602" name="Google Shape;602;p37"/>
              <p:cNvSpPr/>
              <p:nvPr/>
            </p:nvSpPr>
            <p:spPr>
              <a:xfrm>
                <a:off x="4655400" y="4399275"/>
                <a:ext cx="84700" cy="84725"/>
              </a:xfrm>
              <a:custGeom>
                <a:rect b="b" l="l" r="r" t="t"/>
                <a:pathLst>
                  <a:path extrusionOk="0" h="3389" w="3388">
                    <a:moveTo>
                      <a:pt x="1696" y="1"/>
                    </a:moveTo>
                    <a:cubicBezTo>
                      <a:pt x="759" y="1"/>
                      <a:pt x="0" y="760"/>
                      <a:pt x="0" y="1696"/>
                    </a:cubicBezTo>
                    <a:cubicBezTo>
                      <a:pt x="0" y="2630"/>
                      <a:pt x="759" y="3389"/>
                      <a:pt x="1696" y="3389"/>
                    </a:cubicBezTo>
                    <a:cubicBezTo>
                      <a:pt x="2629" y="3389"/>
                      <a:pt x="3388" y="2630"/>
                      <a:pt x="3388" y="1696"/>
                    </a:cubicBezTo>
                    <a:cubicBezTo>
                      <a:pt x="3388" y="760"/>
                      <a:pt x="2629" y="1"/>
                      <a:pt x="16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4584850" y="4512200"/>
                <a:ext cx="225875" cy="368900"/>
              </a:xfrm>
              <a:custGeom>
                <a:rect b="b" l="l" r="r" t="t"/>
                <a:pathLst>
                  <a:path extrusionOk="0" h="14756" w="9035">
                    <a:moveTo>
                      <a:pt x="2259" y="1"/>
                    </a:moveTo>
                    <a:cubicBezTo>
                      <a:pt x="1013" y="1"/>
                      <a:pt x="1" y="1052"/>
                      <a:pt x="1" y="2298"/>
                    </a:cubicBezTo>
                    <a:lnTo>
                      <a:pt x="1" y="5686"/>
                    </a:lnTo>
                    <a:cubicBezTo>
                      <a:pt x="1" y="6280"/>
                      <a:pt x="414" y="6792"/>
                      <a:pt x="1106" y="6792"/>
                    </a:cubicBezTo>
                    <a:cubicBezTo>
                      <a:pt x="1284" y="6792"/>
                      <a:pt x="1480" y="6758"/>
                      <a:pt x="1693" y="6683"/>
                    </a:cubicBezTo>
                    <a:lnTo>
                      <a:pt x="1693" y="13627"/>
                    </a:lnTo>
                    <a:cubicBezTo>
                      <a:pt x="1693" y="14250"/>
                      <a:pt x="2199" y="14756"/>
                      <a:pt x="2822" y="14756"/>
                    </a:cubicBezTo>
                    <a:cubicBezTo>
                      <a:pt x="3446" y="14756"/>
                      <a:pt x="3952" y="14250"/>
                      <a:pt x="3952" y="13627"/>
                    </a:cubicBezTo>
                    <a:lnTo>
                      <a:pt x="3952" y="9637"/>
                    </a:lnTo>
                    <a:cubicBezTo>
                      <a:pt x="3952" y="9324"/>
                      <a:pt x="4204" y="9074"/>
                      <a:pt x="4518" y="9074"/>
                    </a:cubicBezTo>
                    <a:cubicBezTo>
                      <a:pt x="4828" y="9074"/>
                      <a:pt x="5081" y="9324"/>
                      <a:pt x="5081" y="9637"/>
                    </a:cubicBezTo>
                    <a:lnTo>
                      <a:pt x="5081" y="13627"/>
                    </a:lnTo>
                    <a:cubicBezTo>
                      <a:pt x="5081" y="14250"/>
                      <a:pt x="5587" y="14756"/>
                      <a:pt x="6210" y="14756"/>
                    </a:cubicBezTo>
                    <a:cubicBezTo>
                      <a:pt x="6833" y="14756"/>
                      <a:pt x="7339" y="14250"/>
                      <a:pt x="7339" y="13627"/>
                    </a:cubicBezTo>
                    <a:lnTo>
                      <a:pt x="7339" y="6683"/>
                    </a:lnTo>
                    <a:cubicBezTo>
                      <a:pt x="7552" y="6758"/>
                      <a:pt x="7749" y="6792"/>
                      <a:pt x="7927" y="6792"/>
                    </a:cubicBezTo>
                    <a:cubicBezTo>
                      <a:pt x="8619" y="6792"/>
                      <a:pt x="9035" y="6280"/>
                      <a:pt x="9035" y="5686"/>
                    </a:cubicBezTo>
                    <a:lnTo>
                      <a:pt x="9035" y="2298"/>
                    </a:lnTo>
                    <a:cubicBezTo>
                      <a:pt x="9035" y="1052"/>
                      <a:pt x="8020" y="1"/>
                      <a:pt x="67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2920">
            <a:off x="7171376" y="3249149"/>
            <a:ext cx="2033527" cy="203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38"/>
          <p:cNvGrpSpPr/>
          <p:nvPr/>
        </p:nvGrpSpPr>
        <p:grpSpPr>
          <a:xfrm>
            <a:off x="3069975" y="3072988"/>
            <a:ext cx="1440000" cy="1440000"/>
            <a:chOff x="3069975" y="3072988"/>
            <a:chExt cx="1440000" cy="1440000"/>
          </a:xfrm>
        </p:grpSpPr>
        <p:sp>
          <p:nvSpPr>
            <p:cNvPr id="610" name="Google Shape;610;p38"/>
            <p:cNvSpPr/>
            <p:nvPr/>
          </p:nvSpPr>
          <p:spPr>
            <a:xfrm>
              <a:off x="3070425" y="3073438"/>
              <a:ext cx="1439100" cy="143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90%</a:t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 flipH="1">
              <a:off x="3069975" y="3072988"/>
              <a:ext cx="1440000" cy="1440000"/>
            </a:xfrm>
            <a:prstGeom prst="arc">
              <a:avLst>
                <a:gd fmla="val 18617080" name="adj1"/>
                <a:gd fmla="val 16199761" name="adj2"/>
              </a:avLst>
            </a:prstGeom>
            <a:noFill/>
            <a:ln cap="flat" cmpd="sng" w="1143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8"/>
          <p:cNvGrpSpPr/>
          <p:nvPr/>
        </p:nvGrpSpPr>
        <p:grpSpPr>
          <a:xfrm>
            <a:off x="5044875" y="1346375"/>
            <a:ext cx="1440000" cy="1440000"/>
            <a:chOff x="5044875" y="1346375"/>
            <a:chExt cx="1440000" cy="1440000"/>
          </a:xfrm>
        </p:grpSpPr>
        <p:sp>
          <p:nvSpPr>
            <p:cNvPr id="613" name="Google Shape;613;p38"/>
            <p:cNvSpPr/>
            <p:nvPr/>
          </p:nvSpPr>
          <p:spPr>
            <a:xfrm>
              <a:off x="5045775" y="1346375"/>
              <a:ext cx="1439100" cy="143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 flipH="1">
              <a:off x="5044875" y="1346375"/>
              <a:ext cx="1440000" cy="1440000"/>
            </a:xfrm>
            <a:prstGeom prst="arc">
              <a:avLst>
                <a:gd fmla="val 18095069" name="adj1"/>
                <a:gd fmla="val 16199761" name="adj2"/>
              </a:avLst>
            </a:prstGeom>
            <a:noFill/>
            <a:ln cap="flat" cmpd="sng" w="1143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92</a:t>
              </a:r>
              <a:r>
                <a:rPr b="1"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%</a:t>
              </a:r>
              <a:endParaRPr/>
            </a:p>
          </p:txBody>
        </p:sp>
      </p:grpSp>
      <p:sp>
        <p:nvSpPr>
          <p:cNvPr id="615" name="Google Shape;615;p38"/>
          <p:cNvSpPr txBox="1"/>
          <p:nvPr>
            <p:ph type="title"/>
          </p:nvPr>
        </p:nvSpPr>
        <p:spPr>
          <a:xfrm>
            <a:off x="2706425" y="1789350"/>
            <a:ext cx="1934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Tests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Passed</a:t>
            </a:r>
            <a:endParaRPr sz="1600"/>
          </a:p>
        </p:txBody>
      </p:sp>
      <p:sp>
        <p:nvSpPr>
          <p:cNvPr id="616" name="Google Shape;616;p38"/>
          <p:cNvSpPr txBox="1"/>
          <p:nvPr>
            <p:ph idx="2" type="title"/>
          </p:nvPr>
        </p:nvSpPr>
        <p:spPr>
          <a:xfrm>
            <a:off x="6661350" y="1788863"/>
            <a:ext cx="216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Unit Test </a:t>
            </a:r>
            <a:r>
              <a:rPr lang="en" sz="1600"/>
              <a:t>Coverage</a:t>
            </a:r>
            <a:endParaRPr sz="1600"/>
          </a:p>
        </p:txBody>
      </p:sp>
      <p:sp>
        <p:nvSpPr>
          <p:cNvPr id="617" name="Google Shape;617;p38"/>
          <p:cNvSpPr txBox="1"/>
          <p:nvPr>
            <p:ph idx="4" type="title"/>
          </p:nvPr>
        </p:nvSpPr>
        <p:spPr>
          <a:xfrm>
            <a:off x="4684875" y="3515950"/>
            <a:ext cx="216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Planned Features Completed</a:t>
            </a:r>
            <a:endParaRPr/>
          </a:p>
        </p:txBody>
      </p:sp>
      <p:sp>
        <p:nvSpPr>
          <p:cNvPr id="618" name="Google Shape;618;p38"/>
          <p:cNvSpPr txBox="1"/>
          <p:nvPr>
            <p:ph idx="6" type="title"/>
          </p:nvPr>
        </p:nvSpPr>
        <p:spPr>
          <a:xfrm>
            <a:off x="720000" y="148518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619" name="Google Shape;619;p38"/>
          <p:cNvGrpSpPr/>
          <p:nvPr/>
        </p:nvGrpSpPr>
        <p:grpSpPr>
          <a:xfrm>
            <a:off x="1094175" y="1345925"/>
            <a:ext cx="1440000" cy="1440000"/>
            <a:chOff x="1094175" y="1345925"/>
            <a:chExt cx="1440000" cy="1440000"/>
          </a:xfrm>
        </p:grpSpPr>
        <p:sp>
          <p:nvSpPr>
            <p:cNvPr id="620" name="Google Shape;620;p38"/>
            <p:cNvSpPr/>
            <p:nvPr/>
          </p:nvSpPr>
          <p:spPr>
            <a:xfrm>
              <a:off x="1094625" y="1346375"/>
              <a:ext cx="1439100" cy="1439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 flipH="1">
              <a:off x="1094175" y="1345925"/>
              <a:ext cx="1440000" cy="1440000"/>
            </a:xfrm>
            <a:prstGeom prst="arc">
              <a:avLst>
                <a:gd fmla="val 16936351" name="adj1"/>
                <a:gd fmla="val 16233323" name="adj2"/>
              </a:avLst>
            </a:prstGeom>
            <a:noFill/>
            <a:ln cap="flat" cmpd="sng" w="1143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98</a:t>
              </a:r>
              <a:r>
                <a:rPr b="1" lang="en" sz="2400">
                  <a:solidFill>
                    <a:schemeClr val="lt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%</a:t>
              </a:r>
              <a:endParaRPr/>
            </a:p>
          </p:txBody>
        </p:sp>
      </p:grpSp>
      <p:grpSp>
        <p:nvGrpSpPr>
          <p:cNvPr id="622" name="Google Shape;622;p38"/>
          <p:cNvGrpSpPr/>
          <p:nvPr/>
        </p:nvGrpSpPr>
        <p:grpSpPr>
          <a:xfrm>
            <a:off x="7133528" y="76211"/>
            <a:ext cx="1934291" cy="1814680"/>
            <a:chOff x="7133528" y="76211"/>
            <a:chExt cx="1934291" cy="1814680"/>
          </a:xfrm>
        </p:grpSpPr>
        <p:grpSp>
          <p:nvGrpSpPr>
            <p:cNvPr id="623" name="Google Shape;623;p38"/>
            <p:cNvGrpSpPr/>
            <p:nvPr/>
          </p:nvGrpSpPr>
          <p:grpSpPr>
            <a:xfrm>
              <a:off x="7133528" y="76211"/>
              <a:ext cx="1934291" cy="1814680"/>
              <a:chOff x="7133528" y="76211"/>
              <a:chExt cx="1934291" cy="1814680"/>
            </a:xfrm>
          </p:grpSpPr>
          <p:sp>
            <p:nvSpPr>
              <p:cNvPr id="624" name="Google Shape;624;p38"/>
              <p:cNvSpPr/>
              <p:nvPr/>
            </p:nvSpPr>
            <p:spPr>
              <a:xfrm flipH="1">
                <a:off x="8374848" y="76211"/>
                <a:ext cx="692971" cy="693467"/>
              </a:xfrm>
              <a:custGeom>
                <a:rect b="b" l="l" r="r" t="t"/>
                <a:pathLst>
                  <a:path extrusionOk="0" h="9793" w="9786">
                    <a:moveTo>
                      <a:pt x="4894" y="1765"/>
                    </a:moveTo>
                    <a:cubicBezTo>
                      <a:pt x="6621" y="1765"/>
                      <a:pt x="8022" y="3165"/>
                      <a:pt x="8022" y="4895"/>
                    </a:cubicBezTo>
                    <a:cubicBezTo>
                      <a:pt x="8022" y="6624"/>
                      <a:pt x="6621" y="8022"/>
                      <a:pt x="4894" y="8022"/>
                    </a:cubicBezTo>
                    <a:cubicBezTo>
                      <a:pt x="3166" y="8022"/>
                      <a:pt x="1765" y="6622"/>
                      <a:pt x="1765" y="4895"/>
                    </a:cubicBezTo>
                    <a:cubicBezTo>
                      <a:pt x="1765" y="3166"/>
                      <a:pt x="3166" y="1765"/>
                      <a:pt x="4894" y="1765"/>
                    </a:cubicBezTo>
                    <a:close/>
                    <a:moveTo>
                      <a:pt x="4892" y="1"/>
                    </a:moveTo>
                    <a:cubicBezTo>
                      <a:pt x="4529" y="1"/>
                      <a:pt x="4234" y="297"/>
                      <a:pt x="4234" y="660"/>
                    </a:cubicBezTo>
                    <a:cubicBezTo>
                      <a:pt x="4234" y="691"/>
                      <a:pt x="4247" y="714"/>
                      <a:pt x="4250" y="746"/>
                    </a:cubicBezTo>
                    <a:cubicBezTo>
                      <a:pt x="3571" y="850"/>
                      <a:pt x="2943" y="1117"/>
                      <a:pt x="2413" y="1506"/>
                    </a:cubicBezTo>
                    <a:cubicBezTo>
                      <a:pt x="2395" y="1483"/>
                      <a:pt x="2387" y="1454"/>
                      <a:pt x="2365" y="1434"/>
                    </a:cubicBezTo>
                    <a:cubicBezTo>
                      <a:pt x="2236" y="1305"/>
                      <a:pt x="2067" y="1241"/>
                      <a:pt x="1898" y="1241"/>
                    </a:cubicBezTo>
                    <a:cubicBezTo>
                      <a:pt x="1729" y="1241"/>
                      <a:pt x="1560" y="1305"/>
                      <a:pt x="1432" y="1434"/>
                    </a:cubicBezTo>
                    <a:cubicBezTo>
                      <a:pt x="1175" y="1691"/>
                      <a:pt x="1175" y="2110"/>
                      <a:pt x="1432" y="2366"/>
                    </a:cubicBezTo>
                    <a:cubicBezTo>
                      <a:pt x="1453" y="2390"/>
                      <a:pt x="1480" y="2398"/>
                      <a:pt x="1503" y="2416"/>
                    </a:cubicBezTo>
                    <a:cubicBezTo>
                      <a:pt x="1113" y="2947"/>
                      <a:pt x="847" y="3570"/>
                      <a:pt x="743" y="4253"/>
                    </a:cubicBezTo>
                    <a:cubicBezTo>
                      <a:pt x="714" y="4249"/>
                      <a:pt x="688" y="4235"/>
                      <a:pt x="660" y="4235"/>
                    </a:cubicBezTo>
                    <a:cubicBezTo>
                      <a:pt x="297" y="4235"/>
                      <a:pt x="1" y="4532"/>
                      <a:pt x="1" y="4896"/>
                    </a:cubicBezTo>
                    <a:cubicBezTo>
                      <a:pt x="1" y="5260"/>
                      <a:pt x="298" y="5555"/>
                      <a:pt x="660" y="5555"/>
                    </a:cubicBezTo>
                    <a:cubicBezTo>
                      <a:pt x="690" y="5555"/>
                      <a:pt x="716" y="5543"/>
                      <a:pt x="743" y="5539"/>
                    </a:cubicBezTo>
                    <a:cubicBezTo>
                      <a:pt x="847" y="6218"/>
                      <a:pt x="1114" y="6843"/>
                      <a:pt x="1503" y="7376"/>
                    </a:cubicBezTo>
                    <a:cubicBezTo>
                      <a:pt x="1482" y="7392"/>
                      <a:pt x="1454" y="7402"/>
                      <a:pt x="1432" y="7424"/>
                    </a:cubicBezTo>
                    <a:cubicBezTo>
                      <a:pt x="1175" y="7680"/>
                      <a:pt x="1175" y="8101"/>
                      <a:pt x="1432" y="8357"/>
                    </a:cubicBezTo>
                    <a:cubicBezTo>
                      <a:pt x="1560" y="8485"/>
                      <a:pt x="1729" y="8550"/>
                      <a:pt x="1898" y="8550"/>
                    </a:cubicBezTo>
                    <a:cubicBezTo>
                      <a:pt x="2067" y="8550"/>
                      <a:pt x="2236" y="8485"/>
                      <a:pt x="2365" y="8357"/>
                    </a:cubicBezTo>
                    <a:cubicBezTo>
                      <a:pt x="2386" y="8336"/>
                      <a:pt x="2395" y="8307"/>
                      <a:pt x="2413" y="8285"/>
                    </a:cubicBezTo>
                    <a:cubicBezTo>
                      <a:pt x="2943" y="8676"/>
                      <a:pt x="3571" y="8940"/>
                      <a:pt x="4250" y="9046"/>
                    </a:cubicBezTo>
                    <a:cubicBezTo>
                      <a:pt x="4247" y="9075"/>
                      <a:pt x="4234" y="9101"/>
                      <a:pt x="4234" y="9131"/>
                    </a:cubicBezTo>
                    <a:cubicBezTo>
                      <a:pt x="4234" y="9494"/>
                      <a:pt x="4529" y="9792"/>
                      <a:pt x="4892" y="9792"/>
                    </a:cubicBezTo>
                    <a:cubicBezTo>
                      <a:pt x="5255" y="9792"/>
                      <a:pt x="5551" y="9494"/>
                      <a:pt x="5551" y="9131"/>
                    </a:cubicBezTo>
                    <a:cubicBezTo>
                      <a:pt x="5551" y="9101"/>
                      <a:pt x="5538" y="9075"/>
                      <a:pt x="5535" y="9046"/>
                    </a:cubicBezTo>
                    <a:cubicBezTo>
                      <a:pt x="6214" y="8940"/>
                      <a:pt x="6839" y="8676"/>
                      <a:pt x="7372" y="8285"/>
                    </a:cubicBezTo>
                    <a:cubicBezTo>
                      <a:pt x="7391" y="8309"/>
                      <a:pt x="7399" y="8336"/>
                      <a:pt x="7420" y="8357"/>
                    </a:cubicBezTo>
                    <a:cubicBezTo>
                      <a:pt x="7548" y="8485"/>
                      <a:pt x="7717" y="8550"/>
                      <a:pt x="7886" y="8550"/>
                    </a:cubicBezTo>
                    <a:cubicBezTo>
                      <a:pt x="8055" y="8550"/>
                      <a:pt x="8225" y="8485"/>
                      <a:pt x="8353" y="8357"/>
                    </a:cubicBezTo>
                    <a:cubicBezTo>
                      <a:pt x="8610" y="8101"/>
                      <a:pt x="8610" y="7680"/>
                      <a:pt x="8353" y="7424"/>
                    </a:cubicBezTo>
                    <a:cubicBezTo>
                      <a:pt x="8331" y="7403"/>
                      <a:pt x="8303" y="7392"/>
                      <a:pt x="8281" y="7376"/>
                    </a:cubicBezTo>
                    <a:cubicBezTo>
                      <a:pt x="8670" y="6843"/>
                      <a:pt x="8936" y="6220"/>
                      <a:pt x="9040" y="5539"/>
                    </a:cubicBezTo>
                    <a:cubicBezTo>
                      <a:pt x="9070" y="5542"/>
                      <a:pt x="9096" y="5555"/>
                      <a:pt x="9127" y="5555"/>
                    </a:cubicBezTo>
                    <a:cubicBezTo>
                      <a:pt x="9490" y="5555"/>
                      <a:pt x="9785" y="5260"/>
                      <a:pt x="9785" y="4896"/>
                    </a:cubicBezTo>
                    <a:cubicBezTo>
                      <a:pt x="9785" y="4532"/>
                      <a:pt x="9490" y="4235"/>
                      <a:pt x="9127" y="4235"/>
                    </a:cubicBezTo>
                    <a:cubicBezTo>
                      <a:pt x="9096" y="4235"/>
                      <a:pt x="9070" y="4249"/>
                      <a:pt x="9040" y="4253"/>
                    </a:cubicBezTo>
                    <a:cubicBezTo>
                      <a:pt x="8936" y="3573"/>
                      <a:pt x="8670" y="2947"/>
                      <a:pt x="8281" y="2416"/>
                    </a:cubicBezTo>
                    <a:cubicBezTo>
                      <a:pt x="8303" y="2398"/>
                      <a:pt x="8331" y="2390"/>
                      <a:pt x="8353" y="2366"/>
                    </a:cubicBezTo>
                    <a:cubicBezTo>
                      <a:pt x="8610" y="2110"/>
                      <a:pt x="8610" y="1691"/>
                      <a:pt x="8353" y="1434"/>
                    </a:cubicBezTo>
                    <a:cubicBezTo>
                      <a:pt x="8225" y="1305"/>
                      <a:pt x="8055" y="1241"/>
                      <a:pt x="7886" y="1241"/>
                    </a:cubicBezTo>
                    <a:cubicBezTo>
                      <a:pt x="7717" y="1241"/>
                      <a:pt x="7548" y="1305"/>
                      <a:pt x="7420" y="1434"/>
                    </a:cubicBezTo>
                    <a:cubicBezTo>
                      <a:pt x="7399" y="1454"/>
                      <a:pt x="7391" y="1484"/>
                      <a:pt x="7372" y="1506"/>
                    </a:cubicBezTo>
                    <a:cubicBezTo>
                      <a:pt x="6840" y="1117"/>
                      <a:pt x="6214" y="850"/>
                      <a:pt x="5535" y="746"/>
                    </a:cubicBezTo>
                    <a:cubicBezTo>
                      <a:pt x="5538" y="716"/>
                      <a:pt x="5551" y="691"/>
                      <a:pt x="5551" y="660"/>
                    </a:cubicBezTo>
                    <a:cubicBezTo>
                      <a:pt x="5551" y="297"/>
                      <a:pt x="5255" y="1"/>
                      <a:pt x="4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5" name="Google Shape;625;p38"/>
              <p:cNvGrpSpPr/>
              <p:nvPr/>
            </p:nvGrpSpPr>
            <p:grpSpPr>
              <a:xfrm>
                <a:off x="7370564" y="228600"/>
                <a:ext cx="1322552" cy="1020264"/>
                <a:chOff x="7370564" y="228600"/>
                <a:chExt cx="1322552" cy="1020264"/>
              </a:xfrm>
            </p:grpSpPr>
            <p:sp>
              <p:nvSpPr>
                <p:cNvPr id="626" name="Google Shape;626;p38"/>
                <p:cNvSpPr/>
                <p:nvPr/>
              </p:nvSpPr>
              <p:spPr>
                <a:xfrm>
                  <a:off x="7667868" y="370056"/>
                  <a:ext cx="1025248" cy="781312"/>
                </a:xfrm>
                <a:custGeom>
                  <a:rect b="b" l="l" r="r" t="t"/>
                  <a:pathLst>
                    <a:path extrusionOk="0" h="13952" w="18308">
                      <a:moveTo>
                        <a:pt x="1051" y="1"/>
                      </a:moveTo>
                      <a:cubicBezTo>
                        <a:pt x="443" y="1"/>
                        <a:pt x="1" y="495"/>
                        <a:pt x="70" y="1099"/>
                      </a:cubicBezTo>
                      <a:lnTo>
                        <a:pt x="1401" y="12852"/>
                      </a:lnTo>
                      <a:cubicBezTo>
                        <a:pt x="1470" y="13457"/>
                        <a:pt x="2024" y="13952"/>
                        <a:pt x="2632" y="13952"/>
                      </a:cubicBezTo>
                      <a:lnTo>
                        <a:pt x="15688" y="13952"/>
                      </a:lnTo>
                      <a:cubicBezTo>
                        <a:pt x="16296" y="13952"/>
                        <a:pt x="16860" y="13458"/>
                        <a:pt x="16942" y="12855"/>
                      </a:cubicBezTo>
                      <a:lnTo>
                        <a:pt x="18228" y="3289"/>
                      </a:lnTo>
                      <a:cubicBezTo>
                        <a:pt x="18308" y="2686"/>
                        <a:pt x="17877" y="2193"/>
                        <a:pt x="17268" y="2193"/>
                      </a:cubicBezTo>
                      <a:lnTo>
                        <a:pt x="10627" y="2193"/>
                      </a:lnTo>
                      <a:lnTo>
                        <a:pt x="10627" y="2194"/>
                      </a:lnTo>
                      <a:cubicBezTo>
                        <a:pt x="10019" y="2194"/>
                        <a:pt x="9520" y="1701"/>
                        <a:pt x="9520" y="1097"/>
                      </a:cubicBezTo>
                      <a:cubicBezTo>
                        <a:pt x="9520" y="494"/>
                        <a:pt x="9023" y="1"/>
                        <a:pt x="84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8"/>
                <p:cNvSpPr/>
                <p:nvPr/>
              </p:nvSpPr>
              <p:spPr>
                <a:xfrm>
                  <a:off x="7769004" y="427904"/>
                  <a:ext cx="822472" cy="782096"/>
                </a:xfrm>
                <a:custGeom>
                  <a:rect b="b" l="l" r="r" t="t"/>
                  <a:pathLst>
                    <a:path extrusionOk="0" h="13966" w="14687">
                      <a:moveTo>
                        <a:pt x="0" y="0"/>
                      </a:moveTo>
                      <a:lnTo>
                        <a:pt x="0" y="13965"/>
                      </a:lnTo>
                      <a:lnTo>
                        <a:pt x="14686" y="13965"/>
                      </a:lnTo>
                      <a:lnTo>
                        <a:pt x="146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8"/>
                <p:cNvSpPr/>
                <p:nvPr/>
              </p:nvSpPr>
              <p:spPr>
                <a:xfrm>
                  <a:off x="7667868" y="467440"/>
                  <a:ext cx="1025248" cy="781368"/>
                </a:xfrm>
                <a:custGeom>
                  <a:rect b="b" l="l" r="r" t="t"/>
                  <a:pathLst>
                    <a:path extrusionOk="0" h="13953" w="18308">
                      <a:moveTo>
                        <a:pt x="1051" y="0"/>
                      </a:moveTo>
                      <a:cubicBezTo>
                        <a:pt x="443" y="0"/>
                        <a:pt x="1" y="495"/>
                        <a:pt x="70" y="1099"/>
                      </a:cubicBezTo>
                      <a:lnTo>
                        <a:pt x="1401" y="12852"/>
                      </a:lnTo>
                      <a:cubicBezTo>
                        <a:pt x="1470" y="13458"/>
                        <a:pt x="2024" y="13953"/>
                        <a:pt x="2632" y="13953"/>
                      </a:cubicBezTo>
                      <a:lnTo>
                        <a:pt x="15688" y="13953"/>
                      </a:lnTo>
                      <a:cubicBezTo>
                        <a:pt x="16296" y="13953"/>
                        <a:pt x="16860" y="13459"/>
                        <a:pt x="16942" y="12856"/>
                      </a:cubicBezTo>
                      <a:lnTo>
                        <a:pt x="18228" y="3289"/>
                      </a:lnTo>
                      <a:cubicBezTo>
                        <a:pt x="18308" y="2686"/>
                        <a:pt x="17877" y="2192"/>
                        <a:pt x="17268" y="2192"/>
                      </a:cubicBezTo>
                      <a:lnTo>
                        <a:pt x="10627" y="2192"/>
                      </a:lnTo>
                      <a:lnTo>
                        <a:pt x="10627" y="2195"/>
                      </a:lnTo>
                      <a:cubicBezTo>
                        <a:pt x="10019" y="2195"/>
                        <a:pt x="9520" y="1700"/>
                        <a:pt x="9520" y="1097"/>
                      </a:cubicBezTo>
                      <a:cubicBezTo>
                        <a:pt x="9520" y="493"/>
                        <a:pt x="9023" y="0"/>
                        <a:pt x="84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8"/>
                <p:cNvSpPr/>
                <p:nvPr/>
              </p:nvSpPr>
              <p:spPr>
                <a:xfrm>
                  <a:off x="8513860" y="590304"/>
                  <a:ext cx="179200" cy="658560"/>
                </a:xfrm>
                <a:custGeom>
                  <a:rect b="b" l="l" r="r" t="t"/>
                  <a:pathLst>
                    <a:path extrusionOk="0" h="11760" w="3200">
                      <a:moveTo>
                        <a:pt x="1580" y="1"/>
                      </a:moveTo>
                      <a:cubicBezTo>
                        <a:pt x="2189" y="1"/>
                        <a:pt x="2622" y="494"/>
                        <a:pt x="2540" y="1098"/>
                      </a:cubicBezTo>
                      <a:lnTo>
                        <a:pt x="1253" y="10663"/>
                      </a:lnTo>
                      <a:cubicBezTo>
                        <a:pt x="1173" y="11265"/>
                        <a:pt x="609" y="11760"/>
                        <a:pt x="0" y="11760"/>
                      </a:cubicBezTo>
                      <a:lnTo>
                        <a:pt x="580" y="11760"/>
                      </a:lnTo>
                      <a:cubicBezTo>
                        <a:pt x="1188" y="11760"/>
                        <a:pt x="1752" y="11267"/>
                        <a:pt x="1834" y="10663"/>
                      </a:cubicBezTo>
                      <a:lnTo>
                        <a:pt x="3120" y="1098"/>
                      </a:lnTo>
                      <a:cubicBezTo>
                        <a:pt x="3200" y="494"/>
                        <a:pt x="2769" y="1"/>
                        <a:pt x="216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8"/>
                <p:cNvSpPr/>
                <p:nvPr/>
              </p:nvSpPr>
              <p:spPr>
                <a:xfrm>
                  <a:off x="8106684" y="467496"/>
                  <a:ext cx="156464" cy="122976"/>
                </a:xfrm>
                <a:custGeom>
                  <a:rect b="b" l="l" r="r" t="t"/>
                  <a:pathLst>
                    <a:path extrusionOk="0" h="2196" w="2794">
                      <a:moveTo>
                        <a:pt x="3" y="0"/>
                      </a:moveTo>
                      <a:cubicBezTo>
                        <a:pt x="2" y="0"/>
                        <a:pt x="1" y="0"/>
                        <a:pt x="1" y="0"/>
                      </a:cubicBezTo>
                      <a:lnTo>
                        <a:pt x="5" y="0"/>
                      </a:lnTo>
                      <a:cubicBezTo>
                        <a:pt x="5" y="0"/>
                        <a:pt x="4" y="0"/>
                        <a:pt x="3" y="0"/>
                      </a:cubicBezTo>
                      <a:close/>
                      <a:moveTo>
                        <a:pt x="5" y="0"/>
                      </a:moveTo>
                      <a:lnTo>
                        <a:pt x="5" y="0"/>
                      </a:lnTo>
                      <a:cubicBezTo>
                        <a:pt x="609" y="2"/>
                        <a:pt x="1106" y="495"/>
                        <a:pt x="1106" y="1098"/>
                      </a:cubicBezTo>
                      <a:cubicBezTo>
                        <a:pt x="1106" y="1702"/>
                        <a:pt x="1605" y="2195"/>
                        <a:pt x="2213" y="2195"/>
                      </a:cubicBezTo>
                      <a:lnTo>
                        <a:pt x="2794" y="2195"/>
                      </a:lnTo>
                      <a:cubicBezTo>
                        <a:pt x="2185" y="2195"/>
                        <a:pt x="1687" y="1702"/>
                        <a:pt x="1687" y="1098"/>
                      </a:cubicBezTo>
                      <a:cubicBezTo>
                        <a:pt x="1687" y="494"/>
                        <a:pt x="1188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8"/>
                <p:cNvSpPr/>
                <p:nvPr/>
              </p:nvSpPr>
              <p:spPr>
                <a:xfrm>
                  <a:off x="7370564" y="228600"/>
                  <a:ext cx="667296" cy="579544"/>
                </a:xfrm>
                <a:custGeom>
                  <a:rect b="b" l="l" r="r" t="t"/>
                  <a:pathLst>
                    <a:path extrusionOk="0" h="10349" w="11916">
                      <a:moveTo>
                        <a:pt x="5958" y="0"/>
                      </a:moveTo>
                      <a:cubicBezTo>
                        <a:pt x="5535" y="337"/>
                        <a:pt x="3949" y="1480"/>
                        <a:pt x="1957" y="1514"/>
                      </a:cubicBezTo>
                      <a:cubicBezTo>
                        <a:pt x="1957" y="1514"/>
                        <a:pt x="0" y="8160"/>
                        <a:pt x="5958" y="10348"/>
                      </a:cubicBezTo>
                      <a:cubicBezTo>
                        <a:pt x="11916" y="8160"/>
                        <a:pt x="9958" y="1514"/>
                        <a:pt x="9958" y="1514"/>
                      </a:cubicBezTo>
                      <a:cubicBezTo>
                        <a:pt x="7966" y="1482"/>
                        <a:pt x="6381" y="337"/>
                        <a:pt x="59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8"/>
                <p:cNvSpPr/>
                <p:nvPr/>
              </p:nvSpPr>
              <p:spPr>
                <a:xfrm>
                  <a:off x="7581740" y="405056"/>
                  <a:ext cx="258888" cy="203112"/>
                </a:xfrm>
                <a:custGeom>
                  <a:rect b="b" l="l" r="r" t="t"/>
                  <a:pathLst>
                    <a:path extrusionOk="0" h="3627" w="4623">
                      <a:moveTo>
                        <a:pt x="4111" y="1"/>
                      </a:moveTo>
                      <a:lnTo>
                        <a:pt x="1740" y="2717"/>
                      </a:lnTo>
                      <a:lnTo>
                        <a:pt x="395" y="1759"/>
                      </a:lnTo>
                      <a:lnTo>
                        <a:pt x="0" y="2310"/>
                      </a:lnTo>
                      <a:lnTo>
                        <a:pt x="1845" y="3627"/>
                      </a:lnTo>
                      <a:lnTo>
                        <a:pt x="4623" y="448"/>
                      </a:lnTo>
                      <a:lnTo>
                        <a:pt x="411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8"/>
                <p:cNvSpPr/>
                <p:nvPr/>
              </p:nvSpPr>
              <p:spPr>
                <a:xfrm>
                  <a:off x="7615844" y="308512"/>
                  <a:ext cx="422016" cy="499632"/>
                </a:xfrm>
                <a:custGeom>
                  <a:rect b="b" l="l" r="r" t="t"/>
                  <a:pathLst>
                    <a:path extrusionOk="0" h="8922" w="7536">
                      <a:moveTo>
                        <a:pt x="4694" y="0"/>
                      </a:moveTo>
                      <a:cubicBezTo>
                        <a:pt x="4798" y="2523"/>
                        <a:pt x="4170" y="6286"/>
                        <a:pt x="1" y="8130"/>
                      </a:cubicBezTo>
                      <a:cubicBezTo>
                        <a:pt x="453" y="8431"/>
                        <a:pt x="973" y="8700"/>
                        <a:pt x="1577" y="8921"/>
                      </a:cubicBezTo>
                      <a:cubicBezTo>
                        <a:pt x="7536" y="6733"/>
                        <a:pt x="5578" y="87"/>
                        <a:pt x="5578" y="87"/>
                      </a:cubicBezTo>
                      <a:cubicBezTo>
                        <a:pt x="5274" y="82"/>
                        <a:pt x="4977" y="50"/>
                        <a:pt x="46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8"/>
                <p:cNvSpPr/>
                <p:nvPr/>
              </p:nvSpPr>
              <p:spPr>
                <a:xfrm>
                  <a:off x="7456852" y="1020832"/>
                  <a:ext cx="632912" cy="135800"/>
                </a:xfrm>
                <a:custGeom>
                  <a:rect b="b" l="l" r="r" t="t"/>
                  <a:pathLst>
                    <a:path extrusionOk="0" h="2425" w="11302">
                      <a:moveTo>
                        <a:pt x="1632" y="0"/>
                      </a:moveTo>
                      <a:cubicBezTo>
                        <a:pt x="736" y="0"/>
                        <a:pt x="0" y="545"/>
                        <a:pt x="0" y="1212"/>
                      </a:cubicBezTo>
                      <a:cubicBezTo>
                        <a:pt x="0" y="1878"/>
                        <a:pt x="734" y="2424"/>
                        <a:pt x="1632" y="2424"/>
                      </a:cubicBezTo>
                      <a:lnTo>
                        <a:pt x="9671" y="2424"/>
                      </a:lnTo>
                      <a:cubicBezTo>
                        <a:pt x="10569" y="2424"/>
                        <a:pt x="11302" y="1878"/>
                        <a:pt x="11302" y="1212"/>
                      </a:cubicBezTo>
                      <a:cubicBezTo>
                        <a:pt x="11302" y="545"/>
                        <a:pt x="10569" y="0"/>
                        <a:pt x="96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8"/>
                <p:cNvSpPr/>
                <p:nvPr/>
              </p:nvSpPr>
              <p:spPr>
                <a:xfrm>
                  <a:off x="7520357" y="1057176"/>
                  <a:ext cx="68824" cy="70784"/>
                </a:xfrm>
                <a:custGeom>
                  <a:rect b="b" l="l" r="r" t="t"/>
                  <a:pathLst>
                    <a:path extrusionOk="0" h="1264" w="1229">
                      <a:moveTo>
                        <a:pt x="513" y="1"/>
                      </a:moveTo>
                      <a:lnTo>
                        <a:pt x="516" y="457"/>
                      </a:lnTo>
                      <a:lnTo>
                        <a:pt x="106" y="217"/>
                      </a:lnTo>
                      <a:lnTo>
                        <a:pt x="0" y="406"/>
                      </a:lnTo>
                      <a:lnTo>
                        <a:pt x="405" y="630"/>
                      </a:lnTo>
                      <a:lnTo>
                        <a:pt x="0" y="857"/>
                      </a:lnTo>
                      <a:lnTo>
                        <a:pt x="106" y="1044"/>
                      </a:lnTo>
                      <a:lnTo>
                        <a:pt x="516" y="803"/>
                      </a:lnTo>
                      <a:lnTo>
                        <a:pt x="513" y="1264"/>
                      </a:lnTo>
                      <a:lnTo>
                        <a:pt x="716" y="1264"/>
                      </a:lnTo>
                      <a:lnTo>
                        <a:pt x="712" y="803"/>
                      </a:lnTo>
                      <a:lnTo>
                        <a:pt x="1122" y="1044"/>
                      </a:lnTo>
                      <a:lnTo>
                        <a:pt x="1229" y="857"/>
                      </a:lnTo>
                      <a:lnTo>
                        <a:pt x="825" y="630"/>
                      </a:lnTo>
                      <a:lnTo>
                        <a:pt x="1229" y="406"/>
                      </a:lnTo>
                      <a:lnTo>
                        <a:pt x="1122" y="217"/>
                      </a:lnTo>
                      <a:lnTo>
                        <a:pt x="712" y="457"/>
                      </a:lnTo>
                      <a:lnTo>
                        <a:pt x="71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8"/>
                <p:cNvSpPr/>
                <p:nvPr/>
              </p:nvSpPr>
              <p:spPr>
                <a:xfrm>
                  <a:off x="7633421" y="1057176"/>
                  <a:ext cx="68768" cy="70784"/>
                </a:xfrm>
                <a:custGeom>
                  <a:rect b="b" l="l" r="r" t="t"/>
                  <a:pathLst>
                    <a:path extrusionOk="0" h="1264" w="1228">
                      <a:moveTo>
                        <a:pt x="513" y="1"/>
                      </a:moveTo>
                      <a:lnTo>
                        <a:pt x="517" y="457"/>
                      </a:lnTo>
                      <a:lnTo>
                        <a:pt x="107" y="217"/>
                      </a:lnTo>
                      <a:lnTo>
                        <a:pt x="0" y="406"/>
                      </a:lnTo>
                      <a:lnTo>
                        <a:pt x="406" y="630"/>
                      </a:lnTo>
                      <a:lnTo>
                        <a:pt x="0" y="857"/>
                      </a:lnTo>
                      <a:lnTo>
                        <a:pt x="107" y="1044"/>
                      </a:lnTo>
                      <a:lnTo>
                        <a:pt x="517" y="803"/>
                      </a:lnTo>
                      <a:lnTo>
                        <a:pt x="513" y="1264"/>
                      </a:lnTo>
                      <a:lnTo>
                        <a:pt x="716" y="1264"/>
                      </a:lnTo>
                      <a:lnTo>
                        <a:pt x="714" y="803"/>
                      </a:lnTo>
                      <a:lnTo>
                        <a:pt x="714" y="803"/>
                      </a:lnTo>
                      <a:lnTo>
                        <a:pt x="1121" y="1044"/>
                      </a:lnTo>
                      <a:lnTo>
                        <a:pt x="1228" y="857"/>
                      </a:lnTo>
                      <a:lnTo>
                        <a:pt x="824" y="630"/>
                      </a:lnTo>
                      <a:lnTo>
                        <a:pt x="1228" y="406"/>
                      </a:lnTo>
                      <a:lnTo>
                        <a:pt x="1121" y="217"/>
                      </a:lnTo>
                      <a:lnTo>
                        <a:pt x="714" y="457"/>
                      </a:lnTo>
                      <a:lnTo>
                        <a:pt x="71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8"/>
                <p:cNvSpPr/>
                <p:nvPr/>
              </p:nvSpPr>
              <p:spPr>
                <a:xfrm>
                  <a:off x="7746597" y="1057176"/>
                  <a:ext cx="68656" cy="70784"/>
                </a:xfrm>
                <a:custGeom>
                  <a:rect b="b" l="l" r="r" t="t"/>
                  <a:pathLst>
                    <a:path extrusionOk="0" h="1264" w="1226">
                      <a:moveTo>
                        <a:pt x="513" y="1"/>
                      </a:moveTo>
                      <a:lnTo>
                        <a:pt x="516" y="457"/>
                      </a:lnTo>
                      <a:lnTo>
                        <a:pt x="106" y="217"/>
                      </a:lnTo>
                      <a:lnTo>
                        <a:pt x="1" y="406"/>
                      </a:lnTo>
                      <a:lnTo>
                        <a:pt x="407" y="630"/>
                      </a:lnTo>
                      <a:lnTo>
                        <a:pt x="1" y="857"/>
                      </a:lnTo>
                      <a:lnTo>
                        <a:pt x="106" y="1044"/>
                      </a:lnTo>
                      <a:lnTo>
                        <a:pt x="516" y="803"/>
                      </a:lnTo>
                      <a:lnTo>
                        <a:pt x="513" y="1264"/>
                      </a:lnTo>
                      <a:lnTo>
                        <a:pt x="715" y="1264"/>
                      </a:lnTo>
                      <a:lnTo>
                        <a:pt x="712" y="803"/>
                      </a:lnTo>
                      <a:lnTo>
                        <a:pt x="712" y="803"/>
                      </a:lnTo>
                      <a:lnTo>
                        <a:pt x="1121" y="1044"/>
                      </a:lnTo>
                      <a:lnTo>
                        <a:pt x="1226" y="857"/>
                      </a:lnTo>
                      <a:lnTo>
                        <a:pt x="822" y="630"/>
                      </a:lnTo>
                      <a:lnTo>
                        <a:pt x="1226" y="406"/>
                      </a:lnTo>
                      <a:lnTo>
                        <a:pt x="1121" y="217"/>
                      </a:lnTo>
                      <a:lnTo>
                        <a:pt x="712" y="457"/>
                      </a:lnTo>
                      <a:lnTo>
                        <a:pt x="71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8"/>
                <p:cNvSpPr/>
                <p:nvPr/>
              </p:nvSpPr>
              <p:spPr>
                <a:xfrm>
                  <a:off x="7859436" y="1057176"/>
                  <a:ext cx="68824" cy="70784"/>
                </a:xfrm>
                <a:custGeom>
                  <a:rect b="b" l="l" r="r" t="t"/>
                  <a:pathLst>
                    <a:path extrusionOk="0" h="1264" w="1229">
                      <a:moveTo>
                        <a:pt x="512" y="1"/>
                      </a:moveTo>
                      <a:lnTo>
                        <a:pt x="516" y="457"/>
                      </a:lnTo>
                      <a:lnTo>
                        <a:pt x="516" y="457"/>
                      </a:lnTo>
                      <a:lnTo>
                        <a:pt x="106" y="217"/>
                      </a:lnTo>
                      <a:lnTo>
                        <a:pt x="0" y="406"/>
                      </a:lnTo>
                      <a:lnTo>
                        <a:pt x="407" y="630"/>
                      </a:lnTo>
                      <a:lnTo>
                        <a:pt x="0" y="857"/>
                      </a:lnTo>
                      <a:lnTo>
                        <a:pt x="106" y="1044"/>
                      </a:lnTo>
                      <a:lnTo>
                        <a:pt x="516" y="803"/>
                      </a:lnTo>
                      <a:lnTo>
                        <a:pt x="512" y="1264"/>
                      </a:lnTo>
                      <a:lnTo>
                        <a:pt x="716" y="1264"/>
                      </a:lnTo>
                      <a:lnTo>
                        <a:pt x="714" y="803"/>
                      </a:lnTo>
                      <a:lnTo>
                        <a:pt x="1124" y="1044"/>
                      </a:lnTo>
                      <a:lnTo>
                        <a:pt x="1229" y="857"/>
                      </a:lnTo>
                      <a:lnTo>
                        <a:pt x="825" y="630"/>
                      </a:lnTo>
                      <a:lnTo>
                        <a:pt x="1229" y="406"/>
                      </a:lnTo>
                      <a:lnTo>
                        <a:pt x="1124" y="217"/>
                      </a:lnTo>
                      <a:lnTo>
                        <a:pt x="714" y="457"/>
                      </a:lnTo>
                      <a:lnTo>
                        <a:pt x="71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8"/>
                <p:cNvSpPr/>
                <p:nvPr/>
              </p:nvSpPr>
              <p:spPr>
                <a:xfrm>
                  <a:off x="7972501" y="1057176"/>
                  <a:ext cx="68824" cy="70784"/>
                </a:xfrm>
                <a:custGeom>
                  <a:rect b="b" l="l" r="r" t="t"/>
                  <a:pathLst>
                    <a:path extrusionOk="0" h="1264" w="1229">
                      <a:moveTo>
                        <a:pt x="513" y="1"/>
                      </a:moveTo>
                      <a:lnTo>
                        <a:pt x="517" y="457"/>
                      </a:lnTo>
                      <a:lnTo>
                        <a:pt x="517" y="457"/>
                      </a:lnTo>
                      <a:lnTo>
                        <a:pt x="107" y="217"/>
                      </a:lnTo>
                      <a:lnTo>
                        <a:pt x="0" y="406"/>
                      </a:lnTo>
                      <a:lnTo>
                        <a:pt x="406" y="630"/>
                      </a:lnTo>
                      <a:lnTo>
                        <a:pt x="0" y="857"/>
                      </a:lnTo>
                      <a:lnTo>
                        <a:pt x="107" y="1044"/>
                      </a:lnTo>
                      <a:lnTo>
                        <a:pt x="517" y="803"/>
                      </a:lnTo>
                      <a:lnTo>
                        <a:pt x="513" y="1264"/>
                      </a:lnTo>
                      <a:lnTo>
                        <a:pt x="716" y="1264"/>
                      </a:lnTo>
                      <a:lnTo>
                        <a:pt x="714" y="803"/>
                      </a:lnTo>
                      <a:lnTo>
                        <a:pt x="1124" y="1044"/>
                      </a:lnTo>
                      <a:lnTo>
                        <a:pt x="1229" y="857"/>
                      </a:lnTo>
                      <a:lnTo>
                        <a:pt x="825" y="630"/>
                      </a:lnTo>
                      <a:lnTo>
                        <a:pt x="1229" y="406"/>
                      </a:lnTo>
                      <a:lnTo>
                        <a:pt x="1124" y="217"/>
                      </a:lnTo>
                      <a:lnTo>
                        <a:pt x="714" y="457"/>
                      </a:lnTo>
                      <a:lnTo>
                        <a:pt x="71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0" name="Google Shape;640;p38"/>
              <p:cNvSpPr/>
              <p:nvPr/>
            </p:nvSpPr>
            <p:spPr>
              <a:xfrm flipH="1">
                <a:off x="7133528" y="228600"/>
                <a:ext cx="221431" cy="220298"/>
              </a:xfrm>
              <a:custGeom>
                <a:rect b="b" l="l" r="r" t="t"/>
                <a:pathLst>
                  <a:path extrusionOk="0" h="3111" w="3127">
                    <a:moveTo>
                      <a:pt x="1564" y="1"/>
                    </a:moveTo>
                    <a:lnTo>
                      <a:pt x="1199" y="1202"/>
                    </a:lnTo>
                    <a:lnTo>
                      <a:pt x="1" y="1556"/>
                    </a:lnTo>
                    <a:lnTo>
                      <a:pt x="1199" y="1912"/>
                    </a:lnTo>
                    <a:lnTo>
                      <a:pt x="1564" y="3110"/>
                    </a:lnTo>
                    <a:lnTo>
                      <a:pt x="1927" y="1912"/>
                    </a:lnTo>
                    <a:lnTo>
                      <a:pt x="3127" y="1556"/>
                    </a:lnTo>
                    <a:lnTo>
                      <a:pt x="1927" y="1202"/>
                    </a:lnTo>
                    <a:lnTo>
                      <a:pt x="15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 flipH="1">
                <a:off x="8513852" y="1511123"/>
                <a:ext cx="381821" cy="379767"/>
              </a:xfrm>
              <a:custGeom>
                <a:rect b="b" l="l" r="r" t="t"/>
                <a:pathLst>
                  <a:path extrusionOk="0" h="5363" w="5392">
                    <a:moveTo>
                      <a:pt x="2695" y="1"/>
                    </a:moveTo>
                    <a:lnTo>
                      <a:pt x="2069" y="2069"/>
                    </a:lnTo>
                    <a:lnTo>
                      <a:pt x="1" y="2683"/>
                    </a:lnTo>
                    <a:lnTo>
                      <a:pt x="2069" y="3294"/>
                    </a:lnTo>
                    <a:lnTo>
                      <a:pt x="2695" y="5362"/>
                    </a:lnTo>
                    <a:lnTo>
                      <a:pt x="3323" y="3294"/>
                    </a:lnTo>
                    <a:lnTo>
                      <a:pt x="5391" y="2683"/>
                    </a:lnTo>
                    <a:lnTo>
                      <a:pt x="3323" y="2069"/>
                    </a:lnTo>
                    <a:lnTo>
                      <a:pt x="26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 flipH="1">
                <a:off x="8879600" y="1248875"/>
                <a:ext cx="188220" cy="187370"/>
              </a:xfrm>
              <a:custGeom>
                <a:rect b="b" l="l" r="r" t="t"/>
                <a:pathLst>
                  <a:path extrusionOk="0" h="2646" w="2658">
                    <a:moveTo>
                      <a:pt x="1329" y="0"/>
                    </a:moveTo>
                    <a:lnTo>
                      <a:pt x="1020" y="1021"/>
                    </a:lnTo>
                    <a:lnTo>
                      <a:pt x="0" y="1322"/>
                    </a:lnTo>
                    <a:lnTo>
                      <a:pt x="1020" y="1625"/>
                    </a:lnTo>
                    <a:lnTo>
                      <a:pt x="1329" y="2645"/>
                    </a:lnTo>
                    <a:lnTo>
                      <a:pt x="1637" y="1625"/>
                    </a:lnTo>
                    <a:lnTo>
                      <a:pt x="2658" y="1322"/>
                    </a:lnTo>
                    <a:lnTo>
                      <a:pt x="1637" y="1021"/>
                    </a:lnTo>
                    <a:lnTo>
                      <a:pt x="1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" name="Google Shape;643;p38"/>
            <p:cNvGrpSpPr/>
            <p:nvPr/>
          </p:nvGrpSpPr>
          <p:grpSpPr>
            <a:xfrm>
              <a:off x="8184337" y="825334"/>
              <a:ext cx="685804" cy="685788"/>
              <a:chOff x="946175" y="3619500"/>
              <a:chExt cx="296975" cy="293825"/>
            </a:xfrm>
          </p:grpSpPr>
          <p:sp>
            <p:nvSpPr>
              <p:cNvPr id="644" name="Google Shape;644;p38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 txBox="1"/>
          <p:nvPr>
            <p:ph type="title"/>
          </p:nvPr>
        </p:nvSpPr>
        <p:spPr>
          <a:xfrm>
            <a:off x="2095825" y="90200"/>
            <a:ext cx="49605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Structure</a:t>
            </a:r>
            <a:endParaRPr/>
          </a:p>
        </p:txBody>
      </p:sp>
      <p:graphicFrame>
        <p:nvGraphicFramePr>
          <p:cNvPr id="655" name="Google Shape;655;p39"/>
          <p:cNvGraphicFramePr/>
          <p:nvPr/>
        </p:nvGraphicFramePr>
        <p:xfrm>
          <a:off x="7307800" y="16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First Name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Last Name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Email Address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Password Hash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</a:t>
                      </a: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Activated Account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 </a:t>
                      </a: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Activation Code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Created At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Updated At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6" name="Google Shape;656;p39"/>
          <p:cNvGraphicFramePr/>
          <p:nvPr/>
        </p:nvGraphicFramePr>
        <p:xfrm>
          <a:off x="4823175" y="108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 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Created At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</a:t>
                      </a: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7" name="Google Shape;657;p39"/>
          <p:cNvGraphicFramePr/>
          <p:nvPr/>
        </p:nvGraphicFramePr>
        <p:xfrm>
          <a:off x="4823175" y="269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</a:t>
                      </a: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Instructor</a:t>
                      </a: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8" name="Google Shape;658;p39"/>
          <p:cNvGraphicFramePr/>
          <p:nvPr/>
        </p:nvGraphicFramePr>
        <p:xfrm>
          <a:off x="4856863" y="386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Purchase Code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Sale Price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9" name="Google Shape;659;p39"/>
          <p:cNvGraphicFramePr/>
          <p:nvPr/>
        </p:nvGraphicFramePr>
        <p:xfrm>
          <a:off x="7283825" y="35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</a:t>
                      </a: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Length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0" name="Google Shape;660;p39"/>
          <p:cNvGraphicFramePr/>
          <p:nvPr/>
        </p:nvGraphicFramePr>
        <p:xfrm>
          <a:off x="2611000" y="212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</a:t>
                      </a: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Expiration</a:t>
                      </a: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Date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Owner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1" name="Google Shape;661;p39"/>
          <p:cNvGraphicFramePr/>
          <p:nvPr/>
        </p:nvGraphicFramePr>
        <p:xfrm>
          <a:off x="415975" y="80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 </a:t>
                      </a:r>
                      <a:r>
                        <a:rPr lang="en" sz="1200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</a:t>
                      </a:r>
                      <a:r>
                        <a:rPr lang="en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b="1" sz="9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Email 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</a:t>
                      </a: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Suffix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2" name="Google Shape;662;p39"/>
          <p:cNvGraphicFramePr/>
          <p:nvPr/>
        </p:nvGraphicFramePr>
        <p:xfrm>
          <a:off x="439925" y="21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{A90573A2-6EEE-4BF9-A69F-03153A0683DB}</a:tableStyleId>
              </a:tblPr>
              <a:tblGrid>
                <a:gridCol w="1612200"/>
              </a:tblGrid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 Detail</a:t>
                      </a:r>
                      <a:endParaRPr b="1" sz="700">
                        <a:solidFill>
                          <a:schemeClr val="accent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Detail ID</a:t>
                      </a:r>
                      <a:endParaRPr b="1"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Final Price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Quantity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Purchase Code 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Name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21212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 ID</a:t>
                      </a:r>
                      <a:endParaRPr sz="900">
                        <a:solidFill>
                          <a:srgbClr val="21212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63" name="Google Shape;663;p39"/>
          <p:cNvGrpSpPr/>
          <p:nvPr/>
        </p:nvGrpSpPr>
        <p:grpSpPr>
          <a:xfrm>
            <a:off x="415975" y="627125"/>
            <a:ext cx="8522250" cy="4358275"/>
            <a:chOff x="415975" y="627125"/>
            <a:chExt cx="8522250" cy="4358275"/>
          </a:xfrm>
        </p:grpSpPr>
        <p:sp>
          <p:nvSpPr>
            <p:cNvPr id="664" name="Google Shape;664;p39"/>
            <p:cNvSpPr txBox="1"/>
            <p:nvPr/>
          </p:nvSpPr>
          <p:spPr>
            <a:xfrm>
              <a:off x="7307800" y="62712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65" name="Google Shape;665;p39"/>
            <p:cNvSpPr txBox="1"/>
            <p:nvPr/>
          </p:nvSpPr>
          <p:spPr>
            <a:xfrm>
              <a:off x="7314250" y="88535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66" name="Google Shape;666;p39"/>
            <p:cNvSpPr txBox="1"/>
            <p:nvPr/>
          </p:nvSpPr>
          <p:spPr>
            <a:xfrm>
              <a:off x="7326025" y="112910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67" name="Google Shape;667;p39"/>
            <p:cNvSpPr txBox="1"/>
            <p:nvPr/>
          </p:nvSpPr>
          <p:spPr>
            <a:xfrm>
              <a:off x="7307825" y="138417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68" name="Google Shape;668;p39"/>
            <p:cNvSpPr txBox="1"/>
            <p:nvPr/>
          </p:nvSpPr>
          <p:spPr>
            <a:xfrm>
              <a:off x="7307800" y="1624775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69" name="Google Shape;669;p39"/>
            <p:cNvSpPr txBox="1"/>
            <p:nvPr/>
          </p:nvSpPr>
          <p:spPr>
            <a:xfrm>
              <a:off x="7298125" y="188300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70" name="Google Shape;670;p39"/>
            <p:cNvSpPr txBox="1"/>
            <p:nvPr/>
          </p:nvSpPr>
          <p:spPr>
            <a:xfrm>
              <a:off x="7311600" y="2132425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71" name="Google Shape;671;p39"/>
            <p:cNvSpPr txBox="1"/>
            <p:nvPr/>
          </p:nvSpPr>
          <p:spPr>
            <a:xfrm>
              <a:off x="7339100" y="2893375"/>
              <a:ext cx="15549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72" name="Google Shape;672;p39"/>
            <p:cNvSpPr txBox="1"/>
            <p:nvPr/>
          </p:nvSpPr>
          <p:spPr>
            <a:xfrm>
              <a:off x="7323800" y="313395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grpSp>
          <p:nvGrpSpPr>
            <p:cNvPr id="673" name="Google Shape;673;p39"/>
            <p:cNvGrpSpPr/>
            <p:nvPr/>
          </p:nvGrpSpPr>
          <p:grpSpPr>
            <a:xfrm>
              <a:off x="7430306" y="2338669"/>
              <a:ext cx="191670" cy="192055"/>
              <a:chOff x="7182331" y="3522769"/>
              <a:chExt cx="191670" cy="192055"/>
            </a:xfrm>
          </p:grpSpPr>
          <p:sp>
            <p:nvSpPr>
              <p:cNvPr id="674" name="Google Shape;674;p39"/>
              <p:cNvSpPr/>
              <p:nvPr/>
            </p:nvSpPr>
            <p:spPr>
              <a:xfrm>
                <a:off x="7182331" y="3522769"/>
                <a:ext cx="191670" cy="192055"/>
              </a:xfrm>
              <a:custGeom>
                <a:rect b="b" l="l" r="r" t="t"/>
                <a:pathLst>
                  <a:path extrusionOk="0" h="19273" w="19273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5" name="Google Shape;675;p39"/>
              <p:cNvSpPr/>
              <p:nvPr/>
            </p:nvSpPr>
            <p:spPr>
              <a:xfrm>
                <a:off x="7216293" y="3556830"/>
                <a:ext cx="123716" cy="123975"/>
              </a:xfrm>
              <a:custGeom>
                <a:rect b="b" l="l" r="r" t="t"/>
                <a:pathLst>
                  <a:path extrusionOk="0" h="12441" w="1244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676" name="Google Shape;676;p39"/>
            <p:cNvGrpSpPr/>
            <p:nvPr/>
          </p:nvGrpSpPr>
          <p:grpSpPr>
            <a:xfrm>
              <a:off x="7430306" y="2616019"/>
              <a:ext cx="191670" cy="192055"/>
              <a:chOff x="7182331" y="3786644"/>
              <a:chExt cx="191670" cy="192055"/>
            </a:xfrm>
          </p:grpSpPr>
          <p:sp>
            <p:nvSpPr>
              <p:cNvPr id="677" name="Google Shape;677;p39"/>
              <p:cNvSpPr/>
              <p:nvPr/>
            </p:nvSpPr>
            <p:spPr>
              <a:xfrm>
                <a:off x="7182331" y="3786644"/>
                <a:ext cx="191670" cy="192055"/>
              </a:xfrm>
              <a:custGeom>
                <a:rect b="b" l="l" r="r" t="t"/>
                <a:pathLst>
                  <a:path extrusionOk="0" h="19273" w="19273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>
                <a:off x="7216293" y="3820705"/>
                <a:ext cx="123716" cy="123975"/>
              </a:xfrm>
              <a:custGeom>
                <a:rect b="b" l="l" r="r" t="t"/>
                <a:pathLst>
                  <a:path extrusionOk="0" h="12441" w="1244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679" name="Google Shape;679;p39"/>
            <p:cNvSpPr txBox="1"/>
            <p:nvPr/>
          </p:nvSpPr>
          <p:spPr>
            <a:xfrm>
              <a:off x="4823175" y="154740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80" name="Google Shape;680;p39"/>
            <p:cNvSpPr txBox="1"/>
            <p:nvPr/>
          </p:nvSpPr>
          <p:spPr>
            <a:xfrm>
              <a:off x="4839800" y="180562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81" name="Google Shape;681;p39"/>
            <p:cNvSpPr txBox="1"/>
            <p:nvPr/>
          </p:nvSpPr>
          <p:spPr>
            <a:xfrm>
              <a:off x="4839800" y="2296725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grpSp>
          <p:nvGrpSpPr>
            <p:cNvPr id="682" name="Google Shape;682;p39"/>
            <p:cNvGrpSpPr/>
            <p:nvPr/>
          </p:nvGrpSpPr>
          <p:grpSpPr>
            <a:xfrm>
              <a:off x="4947143" y="2017094"/>
              <a:ext cx="191670" cy="192055"/>
              <a:chOff x="7182331" y="3522769"/>
              <a:chExt cx="191670" cy="192055"/>
            </a:xfrm>
          </p:grpSpPr>
          <p:sp>
            <p:nvSpPr>
              <p:cNvPr id="683" name="Google Shape;683;p39"/>
              <p:cNvSpPr/>
              <p:nvPr/>
            </p:nvSpPr>
            <p:spPr>
              <a:xfrm>
                <a:off x="7182331" y="3522769"/>
                <a:ext cx="191670" cy="192055"/>
              </a:xfrm>
              <a:custGeom>
                <a:rect b="b" l="l" r="r" t="t"/>
                <a:pathLst>
                  <a:path extrusionOk="0" h="19273" w="19273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7216293" y="3556830"/>
                <a:ext cx="123716" cy="123975"/>
              </a:xfrm>
              <a:custGeom>
                <a:rect b="b" l="l" r="r" t="t"/>
                <a:pathLst>
                  <a:path extrusionOk="0" h="12441" w="1244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685" name="Google Shape;685;p39"/>
            <p:cNvSpPr txBox="1"/>
            <p:nvPr/>
          </p:nvSpPr>
          <p:spPr>
            <a:xfrm>
              <a:off x="4839925" y="315270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86" name="Google Shape;686;p39"/>
            <p:cNvSpPr txBox="1"/>
            <p:nvPr/>
          </p:nvSpPr>
          <p:spPr>
            <a:xfrm>
              <a:off x="4823300" y="341092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87" name="Google Shape;687;p39"/>
            <p:cNvSpPr txBox="1"/>
            <p:nvPr/>
          </p:nvSpPr>
          <p:spPr>
            <a:xfrm>
              <a:off x="4867625" y="432590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88" name="Google Shape;688;p39"/>
            <p:cNvSpPr txBox="1"/>
            <p:nvPr/>
          </p:nvSpPr>
          <p:spPr>
            <a:xfrm>
              <a:off x="4867625" y="4584125"/>
              <a:ext cx="15555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89" name="Google Shape;689;p39"/>
            <p:cNvSpPr txBox="1"/>
            <p:nvPr/>
          </p:nvSpPr>
          <p:spPr>
            <a:xfrm>
              <a:off x="4867500" y="482470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0" name="Google Shape;690;p39"/>
            <p:cNvSpPr txBox="1"/>
            <p:nvPr/>
          </p:nvSpPr>
          <p:spPr>
            <a:xfrm>
              <a:off x="7307875" y="4025075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1" name="Google Shape;691;p39"/>
            <p:cNvSpPr txBox="1"/>
            <p:nvPr/>
          </p:nvSpPr>
          <p:spPr>
            <a:xfrm>
              <a:off x="7279975" y="428330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2" name="Google Shape;692;p39"/>
            <p:cNvSpPr txBox="1"/>
            <p:nvPr/>
          </p:nvSpPr>
          <p:spPr>
            <a:xfrm>
              <a:off x="7307875" y="452705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3" name="Google Shape;693;p39"/>
            <p:cNvSpPr txBox="1"/>
            <p:nvPr/>
          </p:nvSpPr>
          <p:spPr>
            <a:xfrm>
              <a:off x="7307900" y="4861500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4" name="Google Shape;694;p39"/>
            <p:cNvSpPr txBox="1"/>
            <p:nvPr/>
          </p:nvSpPr>
          <p:spPr>
            <a:xfrm>
              <a:off x="2613400" y="2576788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5" name="Google Shape;695;p39"/>
            <p:cNvSpPr txBox="1"/>
            <p:nvPr/>
          </p:nvSpPr>
          <p:spPr>
            <a:xfrm>
              <a:off x="2627430" y="3088563"/>
              <a:ext cx="15843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6" name="Google Shape;696;p39"/>
            <p:cNvSpPr txBox="1"/>
            <p:nvPr/>
          </p:nvSpPr>
          <p:spPr>
            <a:xfrm>
              <a:off x="2599450" y="3343638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697" name="Google Shape;697;p39"/>
            <p:cNvSpPr txBox="1"/>
            <p:nvPr/>
          </p:nvSpPr>
          <p:spPr>
            <a:xfrm>
              <a:off x="2607800" y="3584238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grpSp>
          <p:nvGrpSpPr>
            <p:cNvPr id="698" name="Google Shape;698;p39"/>
            <p:cNvGrpSpPr/>
            <p:nvPr/>
          </p:nvGrpSpPr>
          <p:grpSpPr>
            <a:xfrm>
              <a:off x="2682413" y="2809562"/>
              <a:ext cx="191670" cy="192055"/>
              <a:chOff x="7182331" y="3522769"/>
              <a:chExt cx="191670" cy="192055"/>
            </a:xfrm>
          </p:grpSpPr>
          <p:sp>
            <p:nvSpPr>
              <p:cNvPr id="699" name="Google Shape;699;p39"/>
              <p:cNvSpPr/>
              <p:nvPr/>
            </p:nvSpPr>
            <p:spPr>
              <a:xfrm>
                <a:off x="7182331" y="3522769"/>
                <a:ext cx="191670" cy="192055"/>
              </a:xfrm>
              <a:custGeom>
                <a:rect b="b" l="l" r="r" t="t"/>
                <a:pathLst>
                  <a:path extrusionOk="0" h="19273" w="19273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7216293" y="3556830"/>
                <a:ext cx="123716" cy="123975"/>
              </a:xfrm>
              <a:custGeom>
                <a:rect b="b" l="l" r="r" t="t"/>
                <a:pathLst>
                  <a:path extrusionOk="0" h="12441" w="1244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701" name="Google Shape;701;p39"/>
            <p:cNvSpPr txBox="1"/>
            <p:nvPr/>
          </p:nvSpPr>
          <p:spPr>
            <a:xfrm>
              <a:off x="415975" y="133840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2" name="Google Shape;702;p39"/>
            <p:cNvSpPr txBox="1"/>
            <p:nvPr/>
          </p:nvSpPr>
          <p:spPr>
            <a:xfrm>
              <a:off x="415975" y="165837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3" name="Google Shape;703;p39"/>
            <p:cNvSpPr txBox="1"/>
            <p:nvPr/>
          </p:nvSpPr>
          <p:spPr>
            <a:xfrm>
              <a:off x="454050" y="2983675"/>
              <a:ext cx="15189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4" name="Google Shape;704;p39"/>
            <p:cNvSpPr txBox="1"/>
            <p:nvPr/>
          </p:nvSpPr>
          <p:spPr>
            <a:xfrm>
              <a:off x="444150" y="322990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5" name="Google Shape;705;p39"/>
            <p:cNvSpPr txBox="1"/>
            <p:nvPr/>
          </p:nvSpPr>
          <p:spPr>
            <a:xfrm>
              <a:off x="444575" y="349377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6" name="Google Shape;706;p39"/>
            <p:cNvSpPr txBox="1"/>
            <p:nvPr/>
          </p:nvSpPr>
          <p:spPr>
            <a:xfrm>
              <a:off x="443175" y="412245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7" name="Google Shape;707;p39"/>
            <p:cNvSpPr txBox="1"/>
            <p:nvPr/>
          </p:nvSpPr>
          <p:spPr>
            <a:xfrm>
              <a:off x="444225" y="3816250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ABC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08" name="Google Shape;708;p39"/>
            <p:cNvSpPr txBox="1"/>
            <p:nvPr/>
          </p:nvSpPr>
          <p:spPr>
            <a:xfrm>
              <a:off x="453725" y="2642175"/>
              <a:ext cx="1612200" cy="1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123</a:t>
              </a:r>
              <a:endParaRPr sz="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709" name="Google Shape;709;p39"/>
          <p:cNvGrpSpPr/>
          <p:nvPr/>
        </p:nvGrpSpPr>
        <p:grpSpPr>
          <a:xfrm>
            <a:off x="2055375" y="689088"/>
            <a:ext cx="5268550" cy="4197438"/>
            <a:chOff x="2055375" y="689088"/>
            <a:chExt cx="5268550" cy="4197438"/>
          </a:xfrm>
        </p:grpSpPr>
        <p:cxnSp>
          <p:nvCxnSpPr>
            <p:cNvPr id="710" name="Google Shape;710;p39"/>
            <p:cNvCxnSpPr>
              <a:stCxn id="706" idx="3"/>
              <a:endCxn id="679" idx="1"/>
            </p:cNvCxnSpPr>
            <p:nvPr/>
          </p:nvCxnSpPr>
          <p:spPr>
            <a:xfrm flipH="1" rot="10800000">
              <a:off x="2055375" y="1609500"/>
              <a:ext cx="2767800" cy="2574900"/>
            </a:xfrm>
            <a:prstGeom prst="bentConnector3">
              <a:avLst>
                <a:gd fmla="val 13079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  <p:grpSp>
          <p:nvGrpSpPr>
            <p:cNvPr id="711" name="Google Shape;711;p39"/>
            <p:cNvGrpSpPr/>
            <p:nvPr/>
          </p:nvGrpSpPr>
          <p:grpSpPr>
            <a:xfrm>
              <a:off x="2056775" y="3555725"/>
              <a:ext cx="5251100" cy="567000"/>
              <a:chOff x="2056775" y="3555725"/>
              <a:chExt cx="5251100" cy="567000"/>
            </a:xfrm>
          </p:grpSpPr>
          <p:cxnSp>
            <p:nvCxnSpPr>
              <p:cNvPr id="712" name="Google Shape;712;p39"/>
              <p:cNvCxnSpPr>
                <a:stCxn id="705" idx="3"/>
              </p:cNvCxnSpPr>
              <p:nvPr/>
            </p:nvCxnSpPr>
            <p:spPr>
              <a:xfrm>
                <a:off x="2056775" y="3555725"/>
                <a:ext cx="2661900" cy="567000"/>
              </a:xfrm>
              <a:prstGeom prst="bentConnector3">
                <a:avLst>
                  <a:gd fmla="val 16901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lgDash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713" name="Google Shape;713;p39"/>
              <p:cNvCxnSpPr>
                <a:endCxn id="690" idx="1"/>
              </p:cNvCxnSpPr>
              <p:nvPr/>
            </p:nvCxnSpPr>
            <p:spPr>
              <a:xfrm>
                <a:off x="4719175" y="3776525"/>
                <a:ext cx="2588700" cy="310500"/>
              </a:xfrm>
              <a:prstGeom prst="bentConnector3">
                <a:avLst>
                  <a:gd fmla="val 78020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lgDash"/>
                <a:round/>
                <a:headEnd len="med" w="med" type="none"/>
                <a:tailEnd len="med" w="med" type="diamond"/>
              </a:ln>
            </p:spPr>
          </p:cxnSp>
          <p:cxnSp>
            <p:nvCxnSpPr>
              <p:cNvPr id="714" name="Google Shape;714;p39"/>
              <p:cNvCxnSpPr/>
              <p:nvPr/>
            </p:nvCxnSpPr>
            <p:spPr>
              <a:xfrm>
                <a:off x="4728050" y="3785375"/>
                <a:ext cx="1200" cy="336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715" name="Google Shape;715;p39"/>
            <p:cNvCxnSpPr>
              <a:stCxn id="707" idx="3"/>
              <a:endCxn id="687" idx="1"/>
            </p:cNvCxnSpPr>
            <p:nvPr/>
          </p:nvCxnSpPr>
          <p:spPr>
            <a:xfrm>
              <a:off x="2056425" y="3878200"/>
              <a:ext cx="2811300" cy="5097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  <p:cxnSp>
          <p:nvCxnSpPr>
            <p:cNvPr id="716" name="Google Shape;716;p39"/>
            <p:cNvCxnSpPr>
              <a:endCxn id="690" idx="1"/>
            </p:cNvCxnSpPr>
            <p:nvPr/>
          </p:nvCxnSpPr>
          <p:spPr>
            <a:xfrm flipH="1" rot="10800000">
              <a:off x="6451675" y="4087025"/>
              <a:ext cx="856200" cy="799500"/>
            </a:xfrm>
            <a:prstGeom prst="bentConnector3">
              <a:avLst>
                <a:gd fmla="val 54949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  <p:grpSp>
          <p:nvGrpSpPr>
            <p:cNvPr id="717" name="Google Shape;717;p39"/>
            <p:cNvGrpSpPr/>
            <p:nvPr/>
          </p:nvGrpSpPr>
          <p:grpSpPr>
            <a:xfrm>
              <a:off x="4211875" y="3150425"/>
              <a:ext cx="2835275" cy="882075"/>
              <a:chOff x="4211875" y="3150425"/>
              <a:chExt cx="2835275" cy="882075"/>
            </a:xfrm>
          </p:grpSpPr>
          <p:cxnSp>
            <p:nvCxnSpPr>
              <p:cNvPr id="718" name="Google Shape;718;p39"/>
              <p:cNvCxnSpPr/>
              <p:nvPr/>
            </p:nvCxnSpPr>
            <p:spPr>
              <a:xfrm>
                <a:off x="4211875" y="3150425"/>
                <a:ext cx="2827500" cy="545400"/>
              </a:xfrm>
              <a:prstGeom prst="bentConnector3">
                <a:avLst>
                  <a:gd fmla="val 10798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lgDash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719" name="Google Shape;719;p39"/>
              <p:cNvCxnSpPr/>
              <p:nvPr/>
            </p:nvCxnSpPr>
            <p:spPr>
              <a:xfrm>
                <a:off x="7043250" y="3700700"/>
                <a:ext cx="3900" cy="331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720" name="Google Shape;720;p39"/>
            <p:cNvCxnSpPr>
              <a:stCxn id="696" idx="3"/>
              <a:endCxn id="664" idx="1"/>
            </p:cNvCxnSpPr>
            <p:nvPr/>
          </p:nvCxnSpPr>
          <p:spPr>
            <a:xfrm flipH="1" rot="10800000">
              <a:off x="4211650" y="689088"/>
              <a:ext cx="3096300" cy="2716500"/>
            </a:xfrm>
            <a:prstGeom prst="bentConnector3">
              <a:avLst>
                <a:gd fmla="val 14662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  <p:cxnSp>
          <p:nvCxnSpPr>
            <p:cNvPr id="721" name="Google Shape;721;p39"/>
            <p:cNvCxnSpPr>
              <a:stCxn id="697" idx="3"/>
              <a:endCxn id="664" idx="1"/>
            </p:cNvCxnSpPr>
            <p:nvPr/>
          </p:nvCxnSpPr>
          <p:spPr>
            <a:xfrm flipH="1" rot="10800000">
              <a:off x="4220000" y="689088"/>
              <a:ext cx="3087900" cy="2957100"/>
            </a:xfrm>
            <a:prstGeom prst="bentConnector3">
              <a:avLst>
                <a:gd fmla="val 82412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  <p:cxnSp>
          <p:nvCxnSpPr>
            <p:cNvPr id="722" name="Google Shape;722;p39"/>
            <p:cNvCxnSpPr>
              <a:stCxn id="686" idx="3"/>
              <a:endCxn id="664" idx="1"/>
            </p:cNvCxnSpPr>
            <p:nvPr/>
          </p:nvCxnSpPr>
          <p:spPr>
            <a:xfrm flipH="1" rot="10800000">
              <a:off x="6435500" y="689175"/>
              <a:ext cx="872400" cy="2783700"/>
            </a:xfrm>
            <a:prstGeom prst="bentConnector3">
              <a:avLst>
                <a:gd fmla="val 54364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  <p:cxnSp>
          <p:nvCxnSpPr>
            <p:cNvPr id="723" name="Google Shape;723;p39"/>
            <p:cNvCxnSpPr>
              <a:stCxn id="681" idx="3"/>
              <a:endCxn id="664" idx="1"/>
            </p:cNvCxnSpPr>
            <p:nvPr/>
          </p:nvCxnSpPr>
          <p:spPr>
            <a:xfrm flipH="1" rot="10800000">
              <a:off x="6424100" y="689175"/>
              <a:ext cx="883800" cy="1669500"/>
            </a:xfrm>
            <a:prstGeom prst="bentConnector3">
              <a:avLst>
                <a:gd fmla="val 22878" name="adj1"/>
              </a:avLst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724" name="Google Shape;724;p39"/>
            <p:cNvCxnSpPr>
              <a:endCxn id="685" idx="3"/>
            </p:cNvCxnSpPr>
            <p:nvPr/>
          </p:nvCxnSpPr>
          <p:spPr>
            <a:xfrm flipH="1">
              <a:off x="6424225" y="3195750"/>
              <a:ext cx="899700" cy="1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oval"/>
              <a:tailEnd len="med" w="med" type="diamond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School Center by Slidesgo">
  <a:themeElements>
    <a:clrScheme name="Simple Light">
      <a:dk1>
        <a:srgbClr val="666466"/>
      </a:dk1>
      <a:lt1>
        <a:srgbClr val="005D77"/>
      </a:lt1>
      <a:dk2>
        <a:srgbClr val="399BD8"/>
      </a:dk2>
      <a:lt2>
        <a:srgbClr val="84C4F4"/>
      </a:lt2>
      <a:accent1>
        <a:srgbClr val="C2E9FF"/>
      </a:accent1>
      <a:accent2>
        <a:srgbClr val="D9F1FF"/>
      </a:accent2>
      <a:accent3>
        <a:srgbClr val="EC6F09"/>
      </a:accent3>
      <a:accent4>
        <a:srgbClr val="F78A2F"/>
      </a:accent4>
      <a:accent5>
        <a:srgbClr val="FFFFFF"/>
      </a:accent5>
      <a:accent6>
        <a:srgbClr val="FFFFFF"/>
      </a:accent6>
      <a:hlink>
        <a:srgbClr val="6664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